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6.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8.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omments/modernComment_36E_78531C01.xml" ContentType="application/vnd.ms-powerpoint.comments+xml"/>
  <Override PartName="/ppt/comments/modernComment_34F_DC8AF762.xml" ContentType="application/vnd.ms-powerpoint.comments+xml"/>
  <Override PartName="/ppt/notesSlides/notesSlide1.xml" ContentType="application/vnd.openxmlformats-officedocument.presentationml.notesSlide+xml"/>
  <Override PartName="/ppt/comments/modernComment_36B_127ED8BB.xml" ContentType="application/vnd.ms-powerpoint.comments+xml"/>
  <Override PartName="/ppt/notesSlides/notesSlide2.xml" ContentType="application/vnd.openxmlformats-officedocument.presentationml.notesSlide+xml"/>
  <Override PartName="/ppt/comments/modernComment_363_9EA2B02D.xml" ContentType="application/vnd.ms-powerpoint.comments+xml"/>
  <Override PartName="/ppt/notesSlides/notesSlide3.xml" ContentType="application/vnd.openxmlformats-officedocument.presentationml.notesSlide+xml"/>
  <Override PartName="/ppt/comments/modernComment_2DF_D7D2F3C3.xml" ContentType="application/vnd.ms-powerpoint.comments+xml"/>
  <Override PartName="/ppt/notesSlides/notesSlide4.xml" ContentType="application/vnd.openxmlformats-officedocument.presentationml.notesSlide+xml"/>
  <Override PartName="/ppt/comments/modernComment_313_BB3F5312.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362_CC0737E1.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8" r:id="rId4"/>
    <p:sldMasterId id="2147483763" r:id="rId5"/>
    <p:sldMasterId id="2147483765" r:id="rId6"/>
    <p:sldMasterId id="2147484082" r:id="rId7"/>
    <p:sldMasterId id="2147484094" r:id="rId8"/>
    <p:sldMasterId id="2147484202" r:id="rId9"/>
    <p:sldMasterId id="2147483648" r:id="rId10"/>
    <p:sldMasterId id="2147483710" r:id="rId11"/>
    <p:sldMasterId id="2147483723" r:id="rId12"/>
  </p:sldMasterIdLst>
  <p:notesMasterIdLst>
    <p:notesMasterId r:id="rId45"/>
  </p:notesMasterIdLst>
  <p:handoutMasterIdLst>
    <p:handoutMasterId r:id="rId46"/>
  </p:handoutMasterIdLst>
  <p:sldIdLst>
    <p:sldId id="543" r:id="rId13"/>
    <p:sldId id="878" r:id="rId14"/>
    <p:sldId id="847" r:id="rId15"/>
    <p:sldId id="879" r:id="rId16"/>
    <p:sldId id="431" r:id="rId17"/>
    <p:sldId id="426" r:id="rId18"/>
    <p:sldId id="875" r:id="rId19"/>
    <p:sldId id="868" r:id="rId20"/>
    <p:sldId id="867" r:id="rId21"/>
    <p:sldId id="874" r:id="rId22"/>
    <p:sldId id="882" r:id="rId23"/>
    <p:sldId id="735" r:id="rId24"/>
    <p:sldId id="787" r:id="rId25"/>
    <p:sldId id="815" r:id="rId26"/>
    <p:sldId id="835" r:id="rId27"/>
    <p:sldId id="860" r:id="rId28"/>
    <p:sldId id="833" r:id="rId29"/>
    <p:sldId id="342" r:id="rId30"/>
    <p:sldId id="866" r:id="rId31"/>
    <p:sldId id="528" r:id="rId32"/>
    <p:sldId id="651" r:id="rId33"/>
    <p:sldId id="454" r:id="rId34"/>
    <p:sldId id="526" r:id="rId35"/>
    <p:sldId id="881" r:id="rId36"/>
    <p:sldId id="456" r:id="rId37"/>
    <p:sldId id="713" r:id="rId38"/>
    <p:sldId id="876" r:id="rId39"/>
    <p:sldId id="877" r:id="rId40"/>
    <p:sldId id="256" r:id="rId41"/>
    <p:sldId id="459" r:id="rId42"/>
    <p:sldId id="836" r:id="rId43"/>
    <p:sldId id="832" r:id="rId44"/>
  </p:sldIdLst>
  <p:sldSz cx="9144000" cy="5143500" type="screen16x9"/>
  <p:notesSz cx="6810375" cy="9942513"/>
  <p:custDataLst>
    <p:tags r:id="rId47"/>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3">
          <p15:clr>
            <a:srgbClr val="A4A3A4"/>
          </p15:clr>
        </p15:guide>
        <p15:guide id="2" orient="horz" pos="1755">
          <p15:clr>
            <a:srgbClr val="A4A3A4"/>
          </p15:clr>
        </p15:guide>
        <p15:guide id="3" orient="horz" pos="2174">
          <p15:clr>
            <a:srgbClr val="A4A3A4"/>
          </p15:clr>
        </p15:guide>
        <p15:guide id="4" orient="horz" pos="3114">
          <p15:clr>
            <a:srgbClr val="A4A3A4"/>
          </p15:clr>
        </p15:guide>
        <p15:guide id="5" orient="horz" pos="2412">
          <p15:clr>
            <a:srgbClr val="A4A3A4"/>
          </p15:clr>
        </p15:guide>
        <p15:guide id="6">
          <p15:clr>
            <a:srgbClr val="A4A3A4"/>
          </p15:clr>
        </p15:guide>
        <p15:guide id="7" orient="horz">
          <p15:clr>
            <a:srgbClr val="A4A3A4"/>
          </p15:clr>
        </p15:guide>
        <p15:guide id="8" orient="horz" pos="3239">
          <p15:clr>
            <a:srgbClr val="A4A3A4"/>
          </p15:clr>
        </p15:guide>
      </p15:sldGuideLst>
    </p:ext>
    <p:ext uri="{2D200454-40CA-4A62-9FC3-DE9A4176ACB9}">
      <p15:notesGuideLst xmlns:p15="http://schemas.microsoft.com/office/powerpoint/2012/main">
        <p15:guide id="1" orient="horz" pos="3132">
          <p15:clr>
            <a:srgbClr val="A4A3A4"/>
          </p15:clr>
        </p15:guide>
        <p15:guide id="2" pos="2145">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C89C04-6B85-9C3C-F347-86D38C286E1A}" name="Mathijs Tuitjer" initials="MT" userId="S::mathijs.tuitjer_witteveenbos.com#ext#@duurzameinfra.onmicrosoft.com::0c90cd07-192a-4378-9e49-5b589da354d1" providerId="AD"/>
  <p188:author id="{7C95E349-1C05-06EB-FF9A-BEEB453D7C0F}" name="meinke.schouten@meinwater.nl" initials="me" userId="S::meinke.schouten_meinwater.nl#ext#@duurzameinfra.onmicrosoft.com::2be11c0f-e0cd-48ca-9f93-bd03a75f26fa" providerId="AD"/>
  <p188:author id="{E0215C5D-B9F5-2D4E-1E7A-C797CFE9D526}" name="Miriam van Dalen" initials="MvD" userId="S::miriam.vandalen@atosborne.nl::09d967fc-265a-4f87-9973-28049e55af98" providerId="AD"/>
  <p188:author id="{5717AD5D-58C2-10A0-AA2C-0CD525C392DC}" name="Meinke Schouten" initials="MS" userId="edb620fd2486b0ae" providerId="Windows Live"/>
  <p188:author id="{3830EC5E-52C0-BEA9-452A-BA416AE83D8C}" name="Huiberts, Davy (GPO)" initials="H(" userId="S::davy.huiberts_rws.nl#ext#@duurzameinfra.onmicrosoft.com::b12b23f4-0efa-47ab-9e3a-fa810e0c1fa6" providerId="AD"/>
  <p188:author id="{6B469661-22AE-9042-C7B8-57EEBC64D71D}" name="Sule, Maya (GPO)" initials="S(" userId="S::maya.sule_rws.nl#ext#@duurzameinfra.onmicrosoft.com::a667d8c5-5997-4b89-a2e1-ea2648da3dbc" providerId="AD"/>
  <p188:author id="{C68FA293-B0EC-6A0B-DE91-66B111B417E6}" name="Meinke Schouten" initials="MS" userId="S::mschouten@uvw.nl::c81566b2-81c2-4a29-8916-fcf9df6fa32e" providerId="AD"/>
  <p188:author id="{76E811AB-1CBF-C9AB-C59B-E17EDD9B4F52}" name="Miriam van Dalen" initials="MD" userId="S::miriam.vandalen_atosborne.nl#ext#@duurzameinfra.onmicrosoft.com::04d9d972-95f0-4cd3-98cf-cb7be8466929" providerId="AD"/>
  <p188:author id="{F8251FAC-9888-8A44-A7A5-492EADB5B61B}" name="Ferdinand Talens" initials="FT" userId="S::f.talens_flux.partners#ext#@duurzameinfra.onmicrosoft.com::193540a2-cee8-4129-a083-014ee4e53db0" providerId="AD"/>
  <p188:author id="{E7A344C5-EF13-C0A9-0E99-C4460C3EAEB2}" name="Ferdinand Talens" initials="FT" userId="S::f.talens@flux.partners::bde5fe74-8acb-4218-b3fe-8567ec108c68" providerId="AD"/>
  <p188:author id="{52F3B0CB-3B88-7AEC-9862-112BBA3AE8D8}" name="Jesper Pots" initials="JP" userId="S::jesper.pots@witteveenbos.com::e57841bf-cc3d-4ee9-8c11-87eb5827e2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atinka  Erkens - Janssen" initials="KE-J" lastIdx="11" clrIdx="0"/>
  <p:cmAuthor id="1" name="Jane Smith" initials="JS" lastIdx="1" clrIdx="1"/>
  <p:cmAuthor id="2" name="Jan Bart Jutte" initials="JBJ" lastIdx="4" clrIdx="2"/>
  <p:cmAuthor id="3" name="J. IJzerman" initials="JI" lastIdx="4" clrIdx="3"/>
  <p:cmAuthor id="4" name="Schouten, M.J. (Meinke)" initials="SM(" lastIdx="9" clrIdx="4">
    <p:extLst>
      <p:ext uri="{19B8F6BF-5375-455C-9EA6-DF929625EA0E}">
        <p15:presenceInfo xmlns:p15="http://schemas.microsoft.com/office/powerpoint/2012/main" userId="S::meinke.schouten@pianoo.nl::135fa7db3071cac6" providerId="AD"/>
      </p:ext>
    </p:extLst>
  </p:cmAuthor>
  <p:cmAuthor id="5" name="Sule, Maya (GPO)" initials="SM(" lastIdx="57" clrIdx="5">
    <p:extLst>
      <p:ext uri="{19B8F6BF-5375-455C-9EA6-DF929625EA0E}">
        <p15:presenceInfo xmlns:p15="http://schemas.microsoft.com/office/powerpoint/2012/main" userId="S-1-5-21-1046319769-833967741-3563887046-599151" providerId="AD"/>
      </p:ext>
    </p:extLst>
  </p:cmAuthor>
  <p:cmAuthor id="6" name="Ellen Kok" initials="EK" lastIdx="23" clrIdx="6">
    <p:extLst>
      <p:ext uri="{19B8F6BF-5375-455C-9EA6-DF929625EA0E}">
        <p15:presenceInfo xmlns:p15="http://schemas.microsoft.com/office/powerpoint/2012/main" userId="S::ellen.kok@witteveenbos.com::fb784f6b-7950-48cc-b072-6f2e4066531a" providerId="AD"/>
      </p:ext>
    </p:extLst>
  </p:cmAuthor>
  <p:cmAuthor id="7" name="Jesper Pots" initials="JP" lastIdx="17" clrIdx="7">
    <p:extLst>
      <p:ext uri="{19B8F6BF-5375-455C-9EA6-DF929625EA0E}">
        <p15:presenceInfo xmlns:p15="http://schemas.microsoft.com/office/powerpoint/2012/main" userId="S::jesper.pots@witteveenbos.com::e57841bf-cc3d-4ee9-8c11-87eb5827e239" providerId="AD"/>
      </p:ext>
    </p:extLst>
  </p:cmAuthor>
  <p:cmAuthor id="8" name="Ferdinand Talens" initials="FT" lastIdx="9" clrIdx="8">
    <p:extLst>
      <p:ext uri="{19B8F6BF-5375-455C-9EA6-DF929625EA0E}">
        <p15:presenceInfo xmlns:p15="http://schemas.microsoft.com/office/powerpoint/2012/main" userId="S::f.talens@flux.partners::bde5fe74-8acb-4218-b3fe-8567ec108c68" providerId="AD"/>
      </p:ext>
    </p:extLst>
  </p:cmAuthor>
  <p:cmAuthor id="9" name="Kouwenhoven, Rens (GPO)" initials="K(" lastIdx="1" clrIdx="9">
    <p:extLst>
      <p:ext uri="{19B8F6BF-5375-455C-9EA6-DF929625EA0E}">
        <p15:presenceInfo xmlns:p15="http://schemas.microsoft.com/office/powerpoint/2012/main" userId="S::rens.kouwenhoven_rws.nl#ext#@duurzameinfra.onmicrosoft.com::157fe97a-f662-4cd4-bab3-fa7183875815" providerId="AD"/>
      </p:ext>
    </p:extLst>
  </p:cmAuthor>
  <p:cmAuthor id="10" name="Jong, Wietse de (GPO)" initials="J(" lastIdx="2" clrIdx="10">
    <p:extLst>
      <p:ext uri="{19B8F6BF-5375-455C-9EA6-DF929625EA0E}">
        <p15:presenceInfo xmlns:p15="http://schemas.microsoft.com/office/powerpoint/2012/main" userId="S::wietse.de.jong_rws.nl#ext#@duurzameinfra.onmicrosoft.com::af64d66c-4420-421f-95f8-4d4d64256d89" providerId="AD"/>
      </p:ext>
    </p:extLst>
  </p:cmAuthor>
  <p:cmAuthor id="11" name="Huiberts, Davy (GPO)" initials="H(" lastIdx="5" clrIdx="11">
    <p:extLst>
      <p:ext uri="{19B8F6BF-5375-455C-9EA6-DF929625EA0E}">
        <p15:presenceInfo xmlns:p15="http://schemas.microsoft.com/office/powerpoint/2012/main" userId="S::davy.huiberts_rws.nl#ext#@duurzameinfra.onmicrosoft.com::b12b23f4-0efa-47ab-9e3a-fa810e0c1fa6" providerId="AD"/>
      </p:ext>
    </p:extLst>
  </p:cmAuthor>
  <p:cmAuthor id="12" name="Sule, Maya (GPO)" initials="S(" lastIdx="3" clrIdx="12">
    <p:extLst>
      <p:ext uri="{19B8F6BF-5375-455C-9EA6-DF929625EA0E}">
        <p15:presenceInfo xmlns:p15="http://schemas.microsoft.com/office/powerpoint/2012/main" userId="S::maya.sule_rws.nl#ext#@duurzameinfra.onmicrosoft.com::a667d8c5-5997-4b89-a2e1-ea2648da3d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2E2"/>
    <a:srgbClr val="01689B"/>
    <a:srgbClr val="F9E11E"/>
    <a:srgbClr val="000000"/>
    <a:srgbClr val="FAE3BE"/>
    <a:srgbClr val="0086A8"/>
    <a:srgbClr val="017BC6"/>
    <a:srgbClr val="42145F"/>
    <a:srgbClr val="08080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6BEC9-1893-26EE-BE0A-8073B62CB6DA}" v="72" dt="2024-07-01T10:23:06.611"/>
    <p1510:client id="{58A395E3-6C27-23E3-7A96-A047689C6272}" v="341" dt="2024-07-01T13:47:27.371"/>
    <p1510:client id="{7D4E3F45-8A6A-34FA-FFFF-1E814563ED49}" v="5" dt="2024-07-02T06:43:32.279"/>
    <p1510:client id="{7EFA201D-11AC-EB5F-CEFA-716DFE03D770}" v="27" dt="2024-07-01T09:06:27.039"/>
    <p1510:client id="{817E54F0-FB03-614A-111E-8F566D2EB084}" v="2" dt="2024-07-02T08:22:36.412"/>
    <p1510:client id="{A505BC5D-C061-2301-1C76-BE11E047A04C}" v="17" dt="2024-07-02T06:25:10.833"/>
    <p1510:client id="{BF779AAC-00E4-15CF-AD63-B041E263387A}" v="64" dt="2024-07-01T13:41:43.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03"/>
        <p:guide orient="horz" pos="1755"/>
        <p:guide orient="horz" pos="2174"/>
        <p:guide orient="horz" pos="3114"/>
        <p:guide orient="horz" pos="2412"/>
        <p:guide/>
        <p:guide orient="horz"/>
        <p:guide orient="horz" pos="3239"/>
      </p:guideLst>
    </p:cSldViewPr>
  </p:slideViewPr>
  <p:notesViewPr>
    <p:cSldViewPr snapToGrid="0">
      <p:cViewPr>
        <p:scale>
          <a:sx n="1" d="2"/>
          <a:sy n="1" d="2"/>
        </p:scale>
        <p:origin x="0" y="0"/>
      </p:cViewPr>
      <p:guideLst>
        <p:guide orient="horz" pos="3132"/>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gs" Target="tags/tag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le, Maya (GPO)" userId="S::maya.sule_rws.nl#ext#@duurzameinfra.onmicrosoft.com::a667d8c5-5997-4b89-a2e1-ea2648da3dbc" providerId="AD" clId="Web-{A505BC5D-C061-2301-1C76-BE11E047A04C}"/>
    <pc:docChg chg="addSld delSld modSld">
      <pc:chgData name="Sule, Maya (GPO)" userId="S::maya.sule_rws.nl#ext#@duurzameinfra.onmicrosoft.com::a667d8c5-5997-4b89-a2e1-ea2648da3dbc" providerId="AD" clId="Web-{A505BC5D-C061-2301-1C76-BE11E047A04C}" dt="2024-07-02T06:25:10.677" v="13" actId="20577"/>
      <pc:docMkLst>
        <pc:docMk/>
      </pc:docMkLst>
      <pc:sldChg chg="del">
        <pc:chgData name="Sule, Maya (GPO)" userId="S::maya.sule_rws.nl#ext#@duurzameinfra.onmicrosoft.com::a667d8c5-5997-4b89-a2e1-ea2648da3dbc" providerId="AD" clId="Web-{A505BC5D-C061-2301-1C76-BE11E047A04C}" dt="2024-07-02T06:18:36.992" v="1"/>
        <pc:sldMkLst>
          <pc:docMk/>
          <pc:sldMk cId="2415326101" sldId="267"/>
        </pc:sldMkLst>
      </pc:sldChg>
      <pc:sldChg chg="modSp">
        <pc:chgData name="Sule, Maya (GPO)" userId="S::maya.sule_rws.nl#ext#@duurzameinfra.onmicrosoft.com::a667d8c5-5997-4b89-a2e1-ea2648da3dbc" providerId="AD" clId="Web-{A505BC5D-C061-2301-1C76-BE11E047A04C}" dt="2024-07-02T06:24:32.160" v="10" actId="1076"/>
        <pc:sldMkLst>
          <pc:docMk/>
          <pc:sldMk cId="692272682" sldId="342"/>
        </pc:sldMkLst>
        <pc:graphicFrameChg chg="mod">
          <ac:chgData name="Sule, Maya (GPO)" userId="S::maya.sule_rws.nl#ext#@duurzameinfra.onmicrosoft.com::a667d8c5-5997-4b89-a2e1-ea2648da3dbc" providerId="AD" clId="Web-{A505BC5D-C061-2301-1C76-BE11E047A04C}" dt="2024-07-02T06:24:32.160" v="10" actId="1076"/>
          <ac:graphicFrameMkLst>
            <pc:docMk/>
            <pc:sldMk cId="692272682" sldId="342"/>
            <ac:graphicFrameMk id="11" creationId="{00000000-0000-0000-0000-000000000000}"/>
          </ac:graphicFrameMkLst>
        </pc:graphicFrameChg>
      </pc:sldChg>
      <pc:sldChg chg="modSp">
        <pc:chgData name="Sule, Maya (GPO)" userId="S::maya.sule_rws.nl#ext#@duurzameinfra.onmicrosoft.com::a667d8c5-5997-4b89-a2e1-ea2648da3dbc" providerId="AD" clId="Web-{A505BC5D-C061-2301-1C76-BE11E047A04C}" dt="2024-07-02T06:24:19.081" v="9" actId="20577"/>
        <pc:sldMkLst>
          <pc:docMk/>
          <pc:sldMk cId="1233713073" sldId="815"/>
        </pc:sldMkLst>
        <pc:spChg chg="mod">
          <ac:chgData name="Sule, Maya (GPO)" userId="S::maya.sule_rws.nl#ext#@duurzameinfra.onmicrosoft.com::a667d8c5-5997-4b89-a2e1-ea2648da3dbc" providerId="AD" clId="Web-{A505BC5D-C061-2301-1C76-BE11E047A04C}" dt="2024-07-02T06:24:19.081" v="9" actId="20577"/>
          <ac:spMkLst>
            <pc:docMk/>
            <pc:sldMk cId="1233713073" sldId="815"/>
            <ac:spMk id="3" creationId="{68C974B9-F1D3-6AC7-400B-82ECFD80CB45}"/>
          </ac:spMkLst>
        </pc:spChg>
      </pc:sldChg>
      <pc:sldChg chg="del">
        <pc:chgData name="Sule, Maya (GPO)" userId="S::maya.sule_rws.nl#ext#@duurzameinfra.onmicrosoft.com::a667d8c5-5997-4b89-a2e1-ea2648da3dbc" providerId="AD" clId="Web-{A505BC5D-C061-2301-1C76-BE11E047A04C}" dt="2024-07-02T06:17:31.443" v="0"/>
        <pc:sldMkLst>
          <pc:docMk/>
          <pc:sldMk cId="2686351207" sldId="883"/>
        </pc:sldMkLst>
      </pc:sldChg>
      <pc:sldChg chg="addSp modSp add replId">
        <pc:chgData name="Sule, Maya (GPO)" userId="S::maya.sule_rws.nl#ext#@duurzameinfra.onmicrosoft.com::a667d8c5-5997-4b89-a2e1-ea2648da3dbc" providerId="AD" clId="Web-{A505BC5D-C061-2301-1C76-BE11E047A04C}" dt="2024-07-02T06:25:10.677" v="13" actId="20577"/>
        <pc:sldMkLst>
          <pc:docMk/>
          <pc:sldMk cId="3639782557" sldId="883"/>
        </pc:sldMkLst>
        <pc:spChg chg="add mod">
          <ac:chgData name="Sule, Maya (GPO)" userId="S::maya.sule_rws.nl#ext#@duurzameinfra.onmicrosoft.com::a667d8c5-5997-4b89-a2e1-ea2648da3dbc" providerId="AD" clId="Web-{A505BC5D-C061-2301-1C76-BE11E047A04C}" dt="2024-07-02T06:25:10.677" v="13" actId="20577"/>
          <ac:spMkLst>
            <pc:docMk/>
            <pc:sldMk cId="3639782557" sldId="883"/>
            <ac:spMk id="4" creationId="{62416819-5DB0-0200-FE67-AC6EEB7E6B40}"/>
          </ac:spMkLst>
        </pc:spChg>
      </pc:sldChg>
    </pc:docChg>
  </pc:docChgLst>
  <pc:docChgLst>
    <pc:chgData name="Huiberts, Davy (GPO)" userId="S::davy.huiberts_rws.nl#ext#@duurzameinfra.onmicrosoft.com::b12b23f4-0efa-47ab-9e3a-fa810e0c1fa6" providerId="AD" clId="Web-{10CFD345-4DE2-10E0-7104-7BA975FDB1EF}"/>
    <pc:docChg chg="addSld delSld modSld sldOrd">
      <pc:chgData name="Huiberts, Davy (GPO)" userId="S::davy.huiberts_rws.nl#ext#@duurzameinfra.onmicrosoft.com::b12b23f4-0efa-47ab-9e3a-fa810e0c1fa6" providerId="AD" clId="Web-{10CFD345-4DE2-10E0-7104-7BA975FDB1EF}" dt="2024-06-24T20:02:45.543" v="862" actId="20577"/>
      <pc:docMkLst>
        <pc:docMk/>
      </pc:docMkLst>
      <pc:sldChg chg="add ord">
        <pc:chgData name="Huiberts, Davy (GPO)" userId="S::davy.huiberts_rws.nl#ext#@duurzameinfra.onmicrosoft.com::b12b23f4-0efa-47ab-9e3a-fa810e0c1fa6" providerId="AD" clId="Web-{10CFD345-4DE2-10E0-7104-7BA975FDB1EF}" dt="2024-06-24T14:36:25.445" v="474"/>
        <pc:sldMkLst>
          <pc:docMk/>
          <pc:sldMk cId="1622001826" sldId="256"/>
        </pc:sldMkLst>
      </pc:sldChg>
      <pc:sldChg chg="add">
        <pc:chgData name="Huiberts, Davy (GPO)" userId="S::davy.huiberts_rws.nl#ext#@duurzameinfra.onmicrosoft.com::b12b23f4-0efa-47ab-9e3a-fa810e0c1fa6" providerId="AD" clId="Web-{10CFD345-4DE2-10E0-7104-7BA975FDB1EF}" dt="2024-06-24T14:27:04.111" v="352"/>
        <pc:sldMkLst>
          <pc:docMk/>
          <pc:sldMk cId="2781100907" sldId="456"/>
        </pc:sldMkLst>
      </pc:sldChg>
      <pc:sldChg chg="modSp">
        <pc:chgData name="Huiberts, Davy (GPO)" userId="S::davy.huiberts_rws.nl#ext#@duurzameinfra.onmicrosoft.com::b12b23f4-0efa-47ab-9e3a-fa810e0c1fa6" providerId="AD" clId="Web-{10CFD345-4DE2-10E0-7104-7BA975FDB1EF}" dt="2024-06-24T20:02:45.543" v="862" actId="20577"/>
        <pc:sldMkLst>
          <pc:docMk/>
          <pc:sldMk cId="1537962050" sldId="459"/>
        </pc:sldMkLst>
        <pc:spChg chg="mod">
          <ac:chgData name="Huiberts, Davy (GPO)" userId="S::davy.huiberts_rws.nl#ext#@duurzameinfra.onmicrosoft.com::b12b23f4-0efa-47ab-9e3a-fa810e0c1fa6" providerId="AD" clId="Web-{10CFD345-4DE2-10E0-7104-7BA975FDB1EF}" dt="2024-06-24T20:02:45.543" v="862" actId="20577"/>
          <ac:spMkLst>
            <pc:docMk/>
            <pc:sldMk cId="1537962050" sldId="459"/>
            <ac:spMk id="2" creationId="{00000000-0000-0000-0000-000000000000}"/>
          </ac:spMkLst>
        </pc:spChg>
        <pc:spChg chg="mod">
          <ac:chgData name="Huiberts, Davy (GPO)" userId="S::davy.huiberts_rws.nl#ext#@duurzameinfra.onmicrosoft.com::b12b23f4-0efa-47ab-9e3a-fa810e0c1fa6" providerId="AD" clId="Web-{10CFD345-4DE2-10E0-7104-7BA975FDB1EF}" dt="2024-06-24T14:28:38.693" v="372"/>
          <ac:spMkLst>
            <pc:docMk/>
            <pc:sldMk cId="1537962050" sldId="459"/>
            <ac:spMk id="4" creationId="{6E451555-C72E-9339-C62D-D5C26ACE58BD}"/>
          </ac:spMkLst>
        </pc:spChg>
        <pc:spChg chg="mod">
          <ac:chgData name="Huiberts, Davy (GPO)" userId="S::davy.huiberts_rws.nl#ext#@duurzameinfra.onmicrosoft.com::b12b23f4-0efa-47ab-9e3a-fa810e0c1fa6" providerId="AD" clId="Web-{10CFD345-4DE2-10E0-7104-7BA975FDB1EF}" dt="2024-06-24T14:28:31.552" v="370"/>
          <ac:spMkLst>
            <pc:docMk/>
            <pc:sldMk cId="1537962050" sldId="459"/>
            <ac:spMk id="5" creationId="{00000000-0000-0000-0000-000000000000}"/>
          </ac:spMkLst>
        </pc:spChg>
        <pc:spChg chg="mod">
          <ac:chgData name="Huiberts, Davy (GPO)" userId="S::davy.huiberts_rws.nl#ext#@duurzameinfra.onmicrosoft.com::b12b23f4-0efa-47ab-9e3a-fa810e0c1fa6" providerId="AD" clId="Web-{10CFD345-4DE2-10E0-7104-7BA975FDB1EF}" dt="2024-06-24T14:28:26.802" v="369" actId="1076"/>
          <ac:spMkLst>
            <pc:docMk/>
            <pc:sldMk cId="1537962050" sldId="459"/>
            <ac:spMk id="9" creationId="{00000000-0000-0000-0000-000000000000}"/>
          </ac:spMkLst>
        </pc:spChg>
      </pc:sldChg>
      <pc:sldChg chg="del">
        <pc:chgData name="Huiberts, Davy (GPO)" userId="S::davy.huiberts_rws.nl#ext#@duurzameinfra.onmicrosoft.com::b12b23f4-0efa-47ab-9e3a-fa810e0c1fa6" providerId="AD" clId="Web-{10CFD345-4DE2-10E0-7104-7BA975FDB1EF}" dt="2024-06-24T14:26:45.861" v="350"/>
        <pc:sldMkLst>
          <pc:docMk/>
          <pc:sldMk cId="2397831728" sldId="534"/>
        </pc:sldMkLst>
      </pc:sldChg>
      <pc:sldChg chg="del">
        <pc:chgData name="Huiberts, Davy (GPO)" userId="S::davy.huiberts_rws.nl#ext#@duurzameinfra.onmicrosoft.com::b12b23f4-0efa-47ab-9e3a-fa810e0c1fa6" providerId="AD" clId="Web-{10CFD345-4DE2-10E0-7104-7BA975FDB1EF}" dt="2024-06-24T14:40:41.033" v="668"/>
        <pc:sldMkLst>
          <pc:docMk/>
          <pc:sldMk cId="49086148" sldId="540"/>
        </pc:sldMkLst>
      </pc:sldChg>
      <pc:sldChg chg="addSp modSp">
        <pc:chgData name="Huiberts, Davy (GPO)" userId="S::davy.huiberts_rws.nl#ext#@duurzameinfra.onmicrosoft.com::b12b23f4-0efa-47ab-9e3a-fa810e0c1fa6" providerId="AD" clId="Web-{10CFD345-4DE2-10E0-7104-7BA975FDB1EF}" dt="2024-06-24T14:30:40.682" v="380" actId="14100"/>
        <pc:sldMkLst>
          <pc:docMk/>
          <pc:sldMk cId="2317036092" sldId="543"/>
        </pc:sldMkLst>
        <pc:spChg chg="add mod">
          <ac:chgData name="Huiberts, Davy (GPO)" userId="S::davy.huiberts_rws.nl#ext#@duurzameinfra.onmicrosoft.com::b12b23f4-0efa-47ab-9e3a-fa810e0c1fa6" providerId="AD" clId="Web-{10CFD345-4DE2-10E0-7104-7BA975FDB1EF}" dt="2024-06-24T14:30:40.682" v="380" actId="14100"/>
          <ac:spMkLst>
            <pc:docMk/>
            <pc:sldMk cId="2317036092" sldId="543"/>
            <ac:spMk id="2" creationId="{7EB4967A-231D-F888-7AEA-C4DF1A7CFDC7}"/>
          </ac:spMkLst>
        </pc:spChg>
        <pc:spChg chg="mod">
          <ac:chgData name="Huiberts, Davy (GPO)" userId="S::davy.huiberts_rws.nl#ext#@duurzameinfra.onmicrosoft.com::b12b23f4-0efa-47ab-9e3a-fa810e0c1fa6" providerId="AD" clId="Web-{10CFD345-4DE2-10E0-7104-7BA975FDB1EF}" dt="2024-06-24T14:20:46.987" v="275" actId="14100"/>
          <ac:spMkLst>
            <pc:docMk/>
            <pc:sldMk cId="2317036092" sldId="543"/>
            <ac:spMk id="5" creationId="{00000000-0000-0000-0000-000000000000}"/>
          </ac:spMkLst>
        </pc:spChg>
      </pc:sldChg>
      <pc:sldChg chg="addSp delSp modSp ord">
        <pc:chgData name="Huiberts, Davy (GPO)" userId="S::davy.huiberts_rws.nl#ext#@duurzameinfra.onmicrosoft.com::b12b23f4-0efa-47ab-9e3a-fa810e0c1fa6" providerId="AD" clId="Web-{10CFD345-4DE2-10E0-7104-7BA975FDB1EF}" dt="2024-06-24T14:31:13.621" v="383"/>
        <pc:sldMkLst>
          <pc:docMk/>
          <pc:sldMk cId="2134204802" sldId="651"/>
        </pc:sldMkLst>
        <pc:spChg chg="del">
          <ac:chgData name="Huiberts, Davy (GPO)" userId="S::davy.huiberts_rws.nl#ext#@duurzameinfra.onmicrosoft.com::b12b23f4-0efa-47ab-9e3a-fa810e0c1fa6" providerId="AD" clId="Web-{10CFD345-4DE2-10E0-7104-7BA975FDB1EF}" dt="2024-06-24T14:31:07.964" v="382"/>
          <ac:spMkLst>
            <pc:docMk/>
            <pc:sldMk cId="2134204802" sldId="651"/>
            <ac:spMk id="3" creationId="{804747D8-B9CF-2A3D-4906-74593C848499}"/>
          </ac:spMkLst>
        </pc:spChg>
        <pc:spChg chg="add del mod">
          <ac:chgData name="Huiberts, Davy (GPO)" userId="S::davy.huiberts_rws.nl#ext#@duurzameinfra.onmicrosoft.com::b12b23f4-0efa-47ab-9e3a-fa810e0c1fa6" providerId="AD" clId="Web-{10CFD345-4DE2-10E0-7104-7BA975FDB1EF}" dt="2024-06-24T14:31:13.621" v="383"/>
          <ac:spMkLst>
            <pc:docMk/>
            <pc:sldMk cId="2134204802" sldId="651"/>
            <ac:spMk id="4" creationId="{0B8D04E6-127C-6670-5887-EE75017E6963}"/>
          </ac:spMkLst>
        </pc:spChg>
      </pc:sldChg>
      <pc:sldChg chg="ord">
        <pc:chgData name="Huiberts, Davy (GPO)" userId="S::davy.huiberts_rws.nl#ext#@duurzameinfra.onmicrosoft.com::b12b23f4-0efa-47ab-9e3a-fa810e0c1fa6" providerId="AD" clId="Web-{10CFD345-4DE2-10E0-7104-7BA975FDB1EF}" dt="2024-06-24T14:25:59.359" v="342"/>
        <pc:sldMkLst>
          <pc:docMk/>
          <pc:sldMk cId="3620926403" sldId="735"/>
        </pc:sldMkLst>
      </pc:sldChg>
      <pc:sldChg chg="ord">
        <pc:chgData name="Huiberts, Davy (GPO)" userId="S::davy.huiberts_rws.nl#ext#@duurzameinfra.onmicrosoft.com::b12b23f4-0efa-47ab-9e3a-fa810e0c1fa6" providerId="AD" clId="Web-{10CFD345-4DE2-10E0-7104-7BA975FDB1EF}" dt="2024-06-24T14:25:59.359" v="341"/>
        <pc:sldMkLst>
          <pc:docMk/>
          <pc:sldMk cId="3141489426" sldId="787"/>
        </pc:sldMkLst>
      </pc:sldChg>
      <pc:sldChg chg="del">
        <pc:chgData name="Huiberts, Davy (GPO)" userId="S::davy.huiberts_rws.nl#ext#@duurzameinfra.onmicrosoft.com::b12b23f4-0efa-47ab-9e3a-fa810e0c1fa6" providerId="AD" clId="Web-{10CFD345-4DE2-10E0-7104-7BA975FDB1EF}" dt="2024-06-24T14:27:16.502" v="353"/>
        <pc:sldMkLst>
          <pc:docMk/>
          <pc:sldMk cId="4066942261" sldId="797"/>
        </pc:sldMkLst>
      </pc:sldChg>
      <pc:sldChg chg="ord">
        <pc:chgData name="Huiberts, Davy (GPO)" userId="S::davy.huiberts_rws.nl#ext#@duurzameinfra.onmicrosoft.com::b12b23f4-0efa-47ab-9e3a-fa810e0c1fa6" providerId="AD" clId="Web-{10CFD345-4DE2-10E0-7104-7BA975FDB1EF}" dt="2024-06-24T14:25:59.359" v="340"/>
        <pc:sldMkLst>
          <pc:docMk/>
          <pc:sldMk cId="1233713073" sldId="815"/>
        </pc:sldMkLst>
      </pc:sldChg>
      <pc:sldChg chg="del">
        <pc:chgData name="Huiberts, Davy (GPO)" userId="S::davy.huiberts_rws.nl#ext#@duurzameinfra.onmicrosoft.com::b12b23f4-0efa-47ab-9e3a-fa810e0c1fa6" providerId="AD" clId="Web-{10CFD345-4DE2-10E0-7104-7BA975FDB1EF}" dt="2024-06-24T14:21:53.771" v="289"/>
        <pc:sldMkLst>
          <pc:docMk/>
          <pc:sldMk cId="4283776103" sldId="834"/>
        </pc:sldMkLst>
      </pc:sldChg>
      <pc:sldChg chg="modSp ord">
        <pc:chgData name="Huiberts, Davy (GPO)" userId="S::davy.huiberts_rws.nl#ext#@duurzameinfra.onmicrosoft.com::b12b23f4-0efa-47ab-9e3a-fa810e0c1fa6" providerId="AD" clId="Web-{10CFD345-4DE2-10E0-7104-7BA975FDB1EF}" dt="2024-06-24T14:26:09.031" v="343"/>
        <pc:sldMkLst>
          <pc:docMk/>
          <pc:sldMk cId="1344206408" sldId="835"/>
        </pc:sldMkLst>
        <pc:spChg chg="mod">
          <ac:chgData name="Huiberts, Davy (GPO)" userId="S::davy.huiberts_rws.nl#ext#@duurzameinfra.onmicrosoft.com::b12b23f4-0efa-47ab-9e3a-fa810e0c1fa6" providerId="AD" clId="Web-{10CFD345-4DE2-10E0-7104-7BA975FDB1EF}" dt="2024-06-24T14:22:39.101" v="296" actId="1076"/>
          <ac:spMkLst>
            <pc:docMk/>
            <pc:sldMk cId="1344206408" sldId="835"/>
            <ac:spMk id="2" creationId="{0B176B5E-0397-3EA7-1E57-66939BE37EFC}"/>
          </ac:spMkLst>
        </pc:spChg>
        <pc:spChg chg="mod">
          <ac:chgData name="Huiberts, Davy (GPO)" userId="S::davy.huiberts_rws.nl#ext#@duurzameinfra.onmicrosoft.com::b12b23f4-0efa-47ab-9e3a-fa810e0c1fa6" providerId="AD" clId="Web-{10CFD345-4DE2-10E0-7104-7BA975FDB1EF}" dt="2024-06-24T14:22:46.492" v="298" actId="1076"/>
          <ac:spMkLst>
            <pc:docMk/>
            <pc:sldMk cId="1344206408" sldId="835"/>
            <ac:spMk id="3" creationId="{4D18DA25-8EDA-1F13-2ED6-4FCDFF3FA74B}"/>
          </ac:spMkLst>
        </pc:spChg>
      </pc:sldChg>
      <pc:sldChg chg="del">
        <pc:chgData name="Huiberts, Davy (GPO)" userId="S::davy.huiberts_rws.nl#ext#@duurzameinfra.onmicrosoft.com::b12b23f4-0efa-47ab-9e3a-fa810e0c1fa6" providerId="AD" clId="Web-{10CFD345-4DE2-10E0-7104-7BA975FDB1EF}" dt="2024-06-24T14:28:53.459" v="373"/>
        <pc:sldMkLst>
          <pc:docMk/>
          <pc:sldMk cId="4158224620" sldId="837"/>
        </pc:sldMkLst>
      </pc:sldChg>
      <pc:sldChg chg="del">
        <pc:chgData name="Huiberts, Davy (GPO)" userId="S::davy.huiberts_rws.nl#ext#@duurzameinfra.onmicrosoft.com::b12b23f4-0efa-47ab-9e3a-fa810e0c1fa6" providerId="AD" clId="Web-{10CFD345-4DE2-10E0-7104-7BA975FDB1EF}" dt="2024-06-24T14:26:23.094" v="344"/>
        <pc:sldMkLst>
          <pc:docMk/>
          <pc:sldMk cId="2383435296" sldId="838"/>
        </pc:sldMkLst>
      </pc:sldChg>
      <pc:sldChg chg="del">
        <pc:chgData name="Huiberts, Davy (GPO)" userId="S::davy.huiberts_rws.nl#ext#@duurzameinfra.onmicrosoft.com::b12b23f4-0efa-47ab-9e3a-fa810e0c1fa6" providerId="AD" clId="Web-{10CFD345-4DE2-10E0-7104-7BA975FDB1EF}" dt="2024-06-24T14:28:56.537" v="374"/>
        <pc:sldMkLst>
          <pc:docMk/>
          <pc:sldMk cId="3296359198" sldId="839"/>
        </pc:sldMkLst>
      </pc:sldChg>
      <pc:sldChg chg="del">
        <pc:chgData name="Huiberts, Davy (GPO)" userId="S::davy.huiberts_rws.nl#ext#@duurzameinfra.onmicrosoft.com::b12b23f4-0efa-47ab-9e3a-fa810e0c1fa6" providerId="AD" clId="Web-{10CFD345-4DE2-10E0-7104-7BA975FDB1EF}" dt="2024-06-24T14:27:23.628" v="358"/>
        <pc:sldMkLst>
          <pc:docMk/>
          <pc:sldMk cId="425670331" sldId="842"/>
        </pc:sldMkLst>
      </pc:sldChg>
      <pc:sldChg chg="del">
        <pc:chgData name="Huiberts, Davy (GPO)" userId="S::davy.huiberts_rws.nl#ext#@duurzameinfra.onmicrosoft.com::b12b23f4-0efa-47ab-9e3a-fa810e0c1fa6" providerId="AD" clId="Web-{10CFD345-4DE2-10E0-7104-7BA975FDB1EF}" dt="2024-06-24T14:27:23.612" v="354"/>
        <pc:sldMkLst>
          <pc:docMk/>
          <pc:sldMk cId="2479876421" sldId="844"/>
        </pc:sldMkLst>
      </pc:sldChg>
      <pc:sldChg chg="modSp ord addCm modCm">
        <pc:chgData name="Huiberts, Davy (GPO)" userId="S::davy.huiberts_rws.nl#ext#@duurzameinfra.onmicrosoft.com::b12b23f4-0efa-47ab-9e3a-fa810e0c1fa6" providerId="AD" clId="Web-{10CFD345-4DE2-10E0-7104-7BA975FDB1EF}" dt="2024-06-24T19:57:19.858" v="748" actId="20577"/>
        <pc:sldMkLst>
          <pc:docMk/>
          <pc:sldMk cId="3700094818" sldId="847"/>
        </pc:sldMkLst>
        <pc:spChg chg="mod">
          <ac:chgData name="Huiberts, Davy (GPO)" userId="S::davy.huiberts_rws.nl#ext#@duurzameinfra.onmicrosoft.com::b12b23f4-0efa-47ab-9e3a-fa810e0c1fa6" providerId="AD" clId="Web-{10CFD345-4DE2-10E0-7104-7BA975FDB1EF}" dt="2024-06-24T14:43:24.727" v="724" actId="1076"/>
          <ac:spMkLst>
            <pc:docMk/>
            <pc:sldMk cId="3700094818" sldId="847"/>
            <ac:spMk id="2" creationId="{F71357AA-996F-A189-5E30-EA1626222B64}"/>
          </ac:spMkLst>
        </pc:spChg>
        <pc:spChg chg="mod">
          <ac:chgData name="Huiberts, Davy (GPO)" userId="S::davy.huiberts_rws.nl#ext#@duurzameinfra.onmicrosoft.com::b12b23f4-0efa-47ab-9e3a-fa810e0c1fa6" providerId="AD" clId="Web-{10CFD345-4DE2-10E0-7104-7BA975FDB1EF}" dt="2024-06-24T19:57:19.858" v="748" actId="20577"/>
          <ac:spMkLst>
            <pc:docMk/>
            <pc:sldMk cId="3700094818" sldId="847"/>
            <ac:spMk id="3" creationId="{DBD91643-D369-08D7-3270-2CC1EB6C9C2A}"/>
          </ac:spMkLst>
        </pc:spChg>
        <pc:extLst>
          <p:ext xmlns:p="http://schemas.openxmlformats.org/presentationml/2006/main" uri="{D6D511B9-2390-475A-947B-AFAB55BFBCF1}">
            <pc226:cmChg xmlns:pc226="http://schemas.microsoft.com/office/powerpoint/2022/06/main/command" chg="add mod">
              <pc226:chgData name="Huiberts, Davy (GPO)" userId="S::davy.huiberts_rws.nl#ext#@duurzameinfra.onmicrosoft.com::b12b23f4-0efa-47ab-9e3a-fa810e0c1fa6" providerId="AD" clId="Web-{10CFD345-4DE2-10E0-7104-7BA975FDB1EF}" dt="2024-06-24T19:57:19.858" v="748" actId="20577"/>
              <pc2:cmMkLst xmlns:pc2="http://schemas.microsoft.com/office/powerpoint/2019/9/main/command">
                <pc:docMk/>
                <pc:sldMk cId="3700094818" sldId="847"/>
                <pc2:cmMk id="{C26345C7-4270-4461-8146-9E7B007E0AA4}"/>
              </pc2:cmMkLst>
            </pc226:cmChg>
          </p:ext>
        </pc:extLst>
      </pc:sldChg>
      <pc:sldChg chg="del">
        <pc:chgData name="Huiberts, Davy (GPO)" userId="S::davy.huiberts_rws.nl#ext#@duurzameinfra.onmicrosoft.com::b12b23f4-0efa-47ab-9e3a-fa810e0c1fa6" providerId="AD" clId="Web-{10CFD345-4DE2-10E0-7104-7BA975FDB1EF}" dt="2024-06-24T14:26:32.282" v="349"/>
        <pc:sldMkLst>
          <pc:docMk/>
          <pc:sldMk cId="576818781" sldId="848"/>
        </pc:sldMkLst>
      </pc:sldChg>
      <pc:sldChg chg="del">
        <pc:chgData name="Huiberts, Davy (GPO)" userId="S::davy.huiberts_rws.nl#ext#@duurzameinfra.onmicrosoft.com::b12b23f4-0efa-47ab-9e3a-fa810e0c1fa6" providerId="AD" clId="Web-{10CFD345-4DE2-10E0-7104-7BA975FDB1EF}" dt="2024-06-24T14:40:47.721" v="669"/>
        <pc:sldMkLst>
          <pc:docMk/>
          <pc:sldMk cId="1028852441" sldId="854"/>
        </pc:sldMkLst>
      </pc:sldChg>
      <pc:sldChg chg="del">
        <pc:chgData name="Huiberts, Davy (GPO)" userId="S::davy.huiberts_rws.nl#ext#@duurzameinfra.onmicrosoft.com::b12b23f4-0efa-47ab-9e3a-fa810e0c1fa6" providerId="AD" clId="Web-{10CFD345-4DE2-10E0-7104-7BA975FDB1EF}" dt="2024-06-24T14:26:32.282" v="348"/>
        <pc:sldMkLst>
          <pc:docMk/>
          <pc:sldMk cId="691491600" sldId="862"/>
        </pc:sldMkLst>
      </pc:sldChg>
      <pc:sldChg chg="del">
        <pc:chgData name="Huiberts, Davy (GPO)" userId="S::davy.huiberts_rws.nl#ext#@duurzameinfra.onmicrosoft.com::b12b23f4-0efa-47ab-9e3a-fa810e0c1fa6" providerId="AD" clId="Web-{10CFD345-4DE2-10E0-7104-7BA975FDB1EF}" dt="2024-06-24T14:26:32.282" v="347"/>
        <pc:sldMkLst>
          <pc:docMk/>
          <pc:sldMk cId="4018420983" sldId="863"/>
        </pc:sldMkLst>
      </pc:sldChg>
      <pc:sldChg chg="del">
        <pc:chgData name="Huiberts, Davy (GPO)" userId="S::davy.huiberts_rws.nl#ext#@duurzameinfra.onmicrosoft.com::b12b23f4-0efa-47ab-9e3a-fa810e0c1fa6" providerId="AD" clId="Web-{10CFD345-4DE2-10E0-7104-7BA975FDB1EF}" dt="2024-06-24T14:26:32.282" v="346"/>
        <pc:sldMkLst>
          <pc:docMk/>
          <pc:sldMk cId="1060391100" sldId="864"/>
        </pc:sldMkLst>
      </pc:sldChg>
      <pc:sldChg chg="del">
        <pc:chgData name="Huiberts, Davy (GPO)" userId="S::davy.huiberts_rws.nl#ext#@duurzameinfra.onmicrosoft.com::b12b23f4-0efa-47ab-9e3a-fa810e0c1fa6" providerId="AD" clId="Web-{10CFD345-4DE2-10E0-7104-7BA975FDB1EF}" dt="2024-06-24T14:26:32.282" v="345"/>
        <pc:sldMkLst>
          <pc:docMk/>
          <pc:sldMk cId="3560846138" sldId="865"/>
        </pc:sldMkLst>
      </pc:sldChg>
      <pc:sldChg chg="modSp addCm modNotes">
        <pc:chgData name="Huiberts, Davy (GPO)" userId="S::davy.huiberts_rws.nl#ext#@duurzameinfra.onmicrosoft.com::b12b23f4-0efa-47ab-9e3a-fa810e0c1fa6" providerId="AD" clId="Web-{10CFD345-4DE2-10E0-7104-7BA975FDB1EF}" dt="2024-06-24T14:33:10.813" v="388"/>
        <pc:sldMkLst>
          <pc:docMk/>
          <pc:sldMk cId="2661462061" sldId="867"/>
        </pc:sldMkLst>
        <pc:spChg chg="mod">
          <ac:chgData name="Huiberts, Davy (GPO)" userId="S::davy.huiberts_rws.nl#ext#@duurzameinfra.onmicrosoft.com::b12b23f4-0efa-47ab-9e3a-fa810e0c1fa6" providerId="AD" clId="Web-{10CFD345-4DE2-10E0-7104-7BA975FDB1EF}" dt="2024-06-24T14:23:11.509" v="299" actId="1076"/>
          <ac:spMkLst>
            <pc:docMk/>
            <pc:sldMk cId="2661462061" sldId="867"/>
            <ac:spMk id="2" creationId="{F71357AA-996F-A189-5E30-EA1626222B64}"/>
          </ac:spMkLst>
        </pc:spChg>
        <pc:spChg chg="mod">
          <ac:chgData name="Huiberts, Davy (GPO)" userId="S::davy.huiberts_rws.nl#ext#@duurzameinfra.onmicrosoft.com::b12b23f4-0efa-47ab-9e3a-fa810e0c1fa6" providerId="AD" clId="Web-{10CFD345-4DE2-10E0-7104-7BA975FDB1EF}" dt="2024-06-24T14:23:13.712" v="300" actId="1076"/>
          <ac:spMkLst>
            <pc:docMk/>
            <pc:sldMk cId="2661462061" sldId="867"/>
            <ac:spMk id="3" creationId="{DBD91643-D369-08D7-3270-2CC1EB6C9C2A}"/>
          </ac:spMkLst>
        </pc:spChg>
        <pc:extLst>
          <p:ext xmlns:p="http://schemas.openxmlformats.org/presentationml/2006/main" uri="{D6D511B9-2390-475A-947B-AFAB55BFBCF1}">
            <pc226:cmChg xmlns:pc226="http://schemas.microsoft.com/office/powerpoint/2022/06/main/command" chg="add">
              <pc226:chgData name="Huiberts, Davy (GPO)" userId="S::davy.huiberts_rws.nl#ext#@duurzameinfra.onmicrosoft.com::b12b23f4-0efa-47ab-9e3a-fa810e0c1fa6" providerId="AD" clId="Web-{10CFD345-4DE2-10E0-7104-7BA975FDB1EF}" dt="2024-06-24T14:33:10.813" v="388"/>
              <pc2:cmMkLst xmlns:pc2="http://schemas.microsoft.com/office/powerpoint/2019/9/main/command">
                <pc:docMk/>
                <pc:sldMk cId="2661462061" sldId="867"/>
                <pc2:cmMk id="{4031DA4B-9724-498A-9420-DFA62FDE5277}"/>
              </pc2:cmMkLst>
            </pc226:cmChg>
          </p:ext>
        </pc:extLst>
      </pc:sldChg>
      <pc:sldChg chg="del">
        <pc:chgData name="Huiberts, Davy (GPO)" userId="S::davy.huiberts_rws.nl#ext#@duurzameinfra.onmicrosoft.com::b12b23f4-0efa-47ab-9e3a-fa810e0c1fa6" providerId="AD" clId="Web-{10CFD345-4DE2-10E0-7104-7BA975FDB1EF}" dt="2024-06-24T14:26:50.048" v="351"/>
        <pc:sldMkLst>
          <pc:docMk/>
          <pc:sldMk cId="545060537" sldId="869"/>
        </pc:sldMkLst>
      </pc:sldChg>
      <pc:sldChg chg="modSp">
        <pc:chgData name="Huiberts, Davy (GPO)" userId="S::davy.huiberts_rws.nl#ext#@duurzameinfra.onmicrosoft.com::b12b23f4-0efa-47ab-9e3a-fa810e0c1fa6" providerId="AD" clId="Web-{10CFD345-4DE2-10E0-7104-7BA975FDB1EF}" dt="2024-06-24T14:30:35.448" v="379" actId="20577"/>
        <pc:sldMkLst>
          <pc:docMk/>
          <pc:sldMk cId="1966987350" sldId="870"/>
        </pc:sldMkLst>
        <pc:spChg chg="mod">
          <ac:chgData name="Huiberts, Davy (GPO)" userId="S::davy.huiberts_rws.nl#ext#@duurzameinfra.onmicrosoft.com::b12b23f4-0efa-47ab-9e3a-fa810e0c1fa6" providerId="AD" clId="Web-{10CFD345-4DE2-10E0-7104-7BA975FDB1EF}" dt="2024-06-24T14:30:35.448" v="379" actId="20577"/>
          <ac:spMkLst>
            <pc:docMk/>
            <pc:sldMk cId="1966987350" sldId="870"/>
            <ac:spMk id="3" creationId="{5EA0A844-0F2B-E551-8FE8-091E5E996A63}"/>
          </ac:spMkLst>
        </pc:spChg>
      </pc:sldChg>
      <pc:sldChg chg="del">
        <pc:chgData name="Huiberts, Davy (GPO)" userId="S::davy.huiberts_rws.nl#ext#@duurzameinfra.onmicrosoft.com::b12b23f4-0efa-47ab-9e3a-fa810e0c1fa6" providerId="AD" clId="Web-{10CFD345-4DE2-10E0-7104-7BA975FDB1EF}" dt="2024-06-24T14:27:23.628" v="356"/>
        <pc:sldMkLst>
          <pc:docMk/>
          <pc:sldMk cId="1809154544" sldId="871"/>
        </pc:sldMkLst>
      </pc:sldChg>
      <pc:sldChg chg="del">
        <pc:chgData name="Huiberts, Davy (GPO)" userId="S::davy.huiberts_rws.nl#ext#@duurzameinfra.onmicrosoft.com::b12b23f4-0efa-47ab-9e3a-fa810e0c1fa6" providerId="AD" clId="Web-{10CFD345-4DE2-10E0-7104-7BA975FDB1EF}" dt="2024-06-24T14:27:23.628" v="357"/>
        <pc:sldMkLst>
          <pc:docMk/>
          <pc:sldMk cId="687055658" sldId="872"/>
        </pc:sldMkLst>
      </pc:sldChg>
      <pc:sldChg chg="del">
        <pc:chgData name="Huiberts, Davy (GPO)" userId="S::davy.huiberts_rws.nl#ext#@duurzameinfra.onmicrosoft.com::b12b23f4-0efa-47ab-9e3a-fa810e0c1fa6" providerId="AD" clId="Web-{10CFD345-4DE2-10E0-7104-7BA975FDB1EF}" dt="2024-06-24T14:27:23.612" v="355"/>
        <pc:sldMkLst>
          <pc:docMk/>
          <pc:sldMk cId="4254300811" sldId="873"/>
        </pc:sldMkLst>
      </pc:sldChg>
      <pc:sldChg chg="modSp add replId">
        <pc:chgData name="Huiberts, Davy (GPO)" userId="S::davy.huiberts_rws.nl#ext#@duurzameinfra.onmicrosoft.com::b12b23f4-0efa-47ab-9e3a-fa810e0c1fa6" providerId="AD" clId="Web-{10CFD345-4DE2-10E0-7104-7BA975FDB1EF}" dt="2024-06-24T14:23:58.089" v="324" actId="20577"/>
        <pc:sldMkLst>
          <pc:docMk/>
          <pc:sldMk cId="787805872" sldId="874"/>
        </pc:sldMkLst>
        <pc:spChg chg="mod">
          <ac:chgData name="Huiberts, Davy (GPO)" userId="S::davy.huiberts_rws.nl#ext#@duurzameinfra.onmicrosoft.com::b12b23f4-0efa-47ab-9e3a-fa810e0c1fa6" providerId="AD" clId="Web-{10CFD345-4DE2-10E0-7104-7BA975FDB1EF}" dt="2024-06-24T14:23:41.775" v="304" actId="20577"/>
          <ac:spMkLst>
            <pc:docMk/>
            <pc:sldMk cId="787805872" sldId="874"/>
            <ac:spMk id="2" creationId="{F71357AA-996F-A189-5E30-EA1626222B64}"/>
          </ac:spMkLst>
        </pc:spChg>
        <pc:spChg chg="mod">
          <ac:chgData name="Huiberts, Davy (GPO)" userId="S::davy.huiberts_rws.nl#ext#@duurzameinfra.onmicrosoft.com::b12b23f4-0efa-47ab-9e3a-fa810e0c1fa6" providerId="AD" clId="Web-{10CFD345-4DE2-10E0-7104-7BA975FDB1EF}" dt="2024-06-24T14:23:58.089" v="324" actId="20577"/>
          <ac:spMkLst>
            <pc:docMk/>
            <pc:sldMk cId="787805872" sldId="874"/>
            <ac:spMk id="3" creationId="{DBD91643-D369-08D7-3270-2CC1EB6C9C2A}"/>
          </ac:spMkLst>
        </pc:spChg>
      </pc:sldChg>
      <pc:sldChg chg="addSp delSp modSp new addCm">
        <pc:chgData name="Huiberts, Davy (GPO)" userId="S::davy.huiberts_rws.nl#ext#@duurzameinfra.onmicrosoft.com::b12b23f4-0efa-47ab-9e3a-fa810e0c1fa6" providerId="AD" clId="Web-{10CFD345-4DE2-10E0-7104-7BA975FDB1EF}" dt="2024-06-24T14:33:39.970" v="389"/>
        <pc:sldMkLst>
          <pc:docMk/>
          <pc:sldMk cId="310302907" sldId="875"/>
        </pc:sldMkLst>
        <pc:spChg chg="mod">
          <ac:chgData name="Huiberts, Davy (GPO)" userId="S::davy.huiberts_rws.nl#ext#@duurzameinfra.onmicrosoft.com::b12b23f4-0efa-47ab-9e3a-fa810e0c1fa6" providerId="AD" clId="Web-{10CFD345-4DE2-10E0-7104-7BA975FDB1EF}" dt="2024-06-24T14:16:09.539" v="91" actId="20577"/>
          <ac:spMkLst>
            <pc:docMk/>
            <pc:sldMk cId="310302907" sldId="875"/>
            <ac:spMk id="2" creationId="{2A116F17-098A-F77C-756C-4C62A3E92A0C}"/>
          </ac:spMkLst>
        </pc:spChg>
        <pc:spChg chg="del">
          <ac:chgData name="Huiberts, Davy (GPO)" userId="S::davy.huiberts_rws.nl#ext#@duurzameinfra.onmicrosoft.com::b12b23f4-0efa-47ab-9e3a-fa810e0c1fa6" providerId="AD" clId="Web-{10CFD345-4DE2-10E0-7104-7BA975FDB1EF}" dt="2024-06-24T14:14:38.786" v="64"/>
          <ac:spMkLst>
            <pc:docMk/>
            <pc:sldMk cId="310302907" sldId="875"/>
            <ac:spMk id="3" creationId="{4AE67ECF-17CA-AF64-FF97-668B06C8D56A}"/>
          </ac:spMkLst>
        </pc:spChg>
        <pc:picChg chg="add mod modCrop">
          <ac:chgData name="Huiberts, Davy (GPO)" userId="S::davy.huiberts_rws.nl#ext#@duurzameinfra.onmicrosoft.com::b12b23f4-0efa-47ab-9e3a-fa810e0c1fa6" providerId="AD" clId="Web-{10CFD345-4DE2-10E0-7104-7BA975FDB1EF}" dt="2024-06-24T14:15:34.679" v="86" actId="1076"/>
          <ac:picMkLst>
            <pc:docMk/>
            <pc:sldMk cId="310302907" sldId="875"/>
            <ac:picMk id="4" creationId="{41A7A2F9-6BAC-5BEB-45E7-11339DBDC43B}"/>
          </ac:picMkLst>
        </pc:picChg>
        <pc:extLst>
          <p:ext xmlns:p="http://schemas.openxmlformats.org/presentationml/2006/main" uri="{D6D511B9-2390-475A-947B-AFAB55BFBCF1}">
            <pc226:cmChg xmlns:pc226="http://schemas.microsoft.com/office/powerpoint/2022/06/main/command" chg="add">
              <pc226:chgData name="Huiberts, Davy (GPO)" userId="S::davy.huiberts_rws.nl#ext#@duurzameinfra.onmicrosoft.com::b12b23f4-0efa-47ab-9e3a-fa810e0c1fa6" providerId="AD" clId="Web-{10CFD345-4DE2-10E0-7104-7BA975FDB1EF}" dt="2024-06-24T14:33:39.970" v="389"/>
              <pc2:cmMkLst xmlns:pc2="http://schemas.microsoft.com/office/powerpoint/2019/9/main/command">
                <pc:docMk/>
                <pc:sldMk cId="310302907" sldId="875"/>
                <pc2:cmMk id="{BEBDCA45-FA86-477A-B1CB-E77734D7F818}"/>
              </pc2:cmMkLst>
            </pc226:cmChg>
          </p:ext>
        </pc:extLst>
      </pc:sldChg>
      <pc:sldChg chg="modSp add replId">
        <pc:chgData name="Huiberts, Davy (GPO)" userId="S::davy.huiberts_rws.nl#ext#@duurzameinfra.onmicrosoft.com::b12b23f4-0efa-47ab-9e3a-fa810e0c1fa6" providerId="AD" clId="Web-{10CFD345-4DE2-10E0-7104-7BA975FDB1EF}" dt="2024-06-24T20:01:45.556" v="851" actId="20577"/>
        <pc:sldMkLst>
          <pc:docMk/>
          <pc:sldMk cId="1696415257" sldId="876"/>
        </pc:sldMkLst>
        <pc:spChg chg="mod">
          <ac:chgData name="Huiberts, Davy (GPO)" userId="S::davy.huiberts_rws.nl#ext#@duurzameinfra.onmicrosoft.com::b12b23f4-0efa-47ab-9e3a-fa810e0c1fa6" providerId="AD" clId="Web-{10CFD345-4DE2-10E0-7104-7BA975FDB1EF}" dt="2024-06-24T14:40:11.282" v="667" actId="1076"/>
          <ac:spMkLst>
            <pc:docMk/>
            <pc:sldMk cId="1696415257" sldId="876"/>
            <ac:spMk id="2" creationId="{F71357AA-996F-A189-5E30-EA1626222B64}"/>
          </ac:spMkLst>
        </pc:spChg>
        <pc:spChg chg="mod">
          <ac:chgData name="Huiberts, Davy (GPO)" userId="S::davy.huiberts_rws.nl#ext#@duurzameinfra.onmicrosoft.com::b12b23f4-0efa-47ab-9e3a-fa810e0c1fa6" providerId="AD" clId="Web-{10CFD345-4DE2-10E0-7104-7BA975FDB1EF}" dt="2024-06-24T20:01:45.556" v="851" actId="20577"/>
          <ac:spMkLst>
            <pc:docMk/>
            <pc:sldMk cId="1696415257" sldId="876"/>
            <ac:spMk id="3" creationId="{DBD91643-D369-08D7-3270-2CC1EB6C9C2A}"/>
          </ac:spMkLst>
        </pc:spChg>
      </pc:sldChg>
      <pc:sldChg chg="modSp add replId">
        <pc:chgData name="Huiberts, Davy (GPO)" userId="S::davy.huiberts_rws.nl#ext#@duurzameinfra.onmicrosoft.com::b12b23f4-0efa-47ab-9e3a-fa810e0c1fa6" providerId="AD" clId="Web-{10CFD345-4DE2-10E0-7104-7BA975FDB1EF}" dt="2024-06-24T20:02:25.276" v="860" actId="20577"/>
        <pc:sldMkLst>
          <pc:docMk/>
          <pc:sldMk cId="2578323047" sldId="877"/>
        </pc:sldMkLst>
        <pc:spChg chg="mod">
          <ac:chgData name="Huiberts, Davy (GPO)" userId="S::davy.huiberts_rws.nl#ext#@duurzameinfra.onmicrosoft.com::b12b23f4-0efa-47ab-9e3a-fa810e0c1fa6" providerId="AD" clId="Web-{10CFD345-4DE2-10E0-7104-7BA975FDB1EF}" dt="2024-06-24T14:35:25.646" v="469" actId="20577"/>
          <ac:spMkLst>
            <pc:docMk/>
            <pc:sldMk cId="2578323047" sldId="877"/>
            <ac:spMk id="2" creationId="{F71357AA-996F-A189-5E30-EA1626222B64}"/>
          </ac:spMkLst>
        </pc:spChg>
        <pc:spChg chg="mod">
          <ac:chgData name="Huiberts, Davy (GPO)" userId="S::davy.huiberts_rws.nl#ext#@duurzameinfra.onmicrosoft.com::b12b23f4-0efa-47ab-9e3a-fa810e0c1fa6" providerId="AD" clId="Web-{10CFD345-4DE2-10E0-7104-7BA975FDB1EF}" dt="2024-06-24T20:02:25.276" v="860" actId="20577"/>
          <ac:spMkLst>
            <pc:docMk/>
            <pc:sldMk cId="2578323047" sldId="877"/>
            <ac:spMk id="3" creationId="{DBD91643-D369-08D7-3270-2CC1EB6C9C2A}"/>
          </ac:spMkLst>
        </pc:spChg>
      </pc:sldChg>
    </pc:docChg>
  </pc:docChgLst>
  <pc:docChgLst>
    <pc:chgData name="Sule, Maya (GPO)" userId="S::maya.sule_rws.nl#ext#@duurzameinfra.onmicrosoft.com::a667d8c5-5997-4b89-a2e1-ea2648da3dbc" providerId="AD" clId="Web-{7D4E3F45-8A6A-34FA-FFFF-1E814563ED49}"/>
    <pc:docChg chg="delSld modSld sldOrd">
      <pc:chgData name="Sule, Maya (GPO)" userId="S::maya.sule_rws.nl#ext#@duurzameinfra.onmicrosoft.com::a667d8c5-5997-4b89-a2e1-ea2648da3dbc" providerId="AD" clId="Web-{7D4E3F45-8A6A-34FA-FFFF-1E814563ED49}" dt="2024-07-02T06:43:32.279" v="4"/>
      <pc:docMkLst>
        <pc:docMk/>
      </pc:docMkLst>
      <pc:sldChg chg="ord">
        <pc:chgData name="Sule, Maya (GPO)" userId="S::maya.sule_rws.nl#ext#@duurzameinfra.onmicrosoft.com::a667d8c5-5997-4b89-a2e1-ea2648da3dbc" providerId="AD" clId="Web-{7D4E3F45-8A6A-34FA-FFFF-1E814563ED49}" dt="2024-07-02T06:42:49.481" v="1"/>
        <pc:sldMkLst>
          <pc:docMk/>
          <pc:sldMk cId="3700094818" sldId="847"/>
        </pc:sldMkLst>
      </pc:sldChg>
      <pc:sldChg chg="del">
        <pc:chgData name="Sule, Maya (GPO)" userId="S::maya.sule_rws.nl#ext#@duurzameinfra.onmicrosoft.com::a667d8c5-5997-4b89-a2e1-ea2648da3dbc" providerId="AD" clId="Web-{7D4E3F45-8A6A-34FA-FFFF-1E814563ED49}" dt="2024-07-02T06:43:32.279" v="4"/>
        <pc:sldMkLst>
          <pc:docMk/>
          <pc:sldMk cId="1966987350" sldId="870"/>
        </pc:sldMkLst>
      </pc:sldChg>
      <pc:sldChg chg="modSp">
        <pc:chgData name="Sule, Maya (GPO)" userId="S::maya.sule_rws.nl#ext#@duurzameinfra.onmicrosoft.com::a667d8c5-5997-4b89-a2e1-ea2648da3dbc" providerId="AD" clId="Web-{7D4E3F45-8A6A-34FA-FFFF-1E814563ED49}" dt="2024-07-02T06:43:22.185" v="3" actId="20577"/>
        <pc:sldMkLst>
          <pc:docMk/>
          <pc:sldMk cId="3603095553" sldId="879"/>
        </pc:sldMkLst>
        <pc:spChg chg="mod">
          <ac:chgData name="Sule, Maya (GPO)" userId="S::maya.sule_rws.nl#ext#@duurzameinfra.onmicrosoft.com::a667d8c5-5997-4b89-a2e1-ea2648da3dbc" providerId="AD" clId="Web-{7D4E3F45-8A6A-34FA-FFFF-1E814563ED49}" dt="2024-07-02T06:43:22.185" v="3" actId="20577"/>
          <ac:spMkLst>
            <pc:docMk/>
            <pc:sldMk cId="3603095553" sldId="879"/>
            <ac:spMk id="4" creationId="{F62BC713-DA70-247E-B6EE-04BDD26D05A4}"/>
          </ac:spMkLst>
        </pc:spChg>
      </pc:sldChg>
      <pc:sldChg chg="del">
        <pc:chgData name="Sule, Maya (GPO)" userId="S::maya.sule_rws.nl#ext#@duurzameinfra.onmicrosoft.com::a667d8c5-5997-4b89-a2e1-ea2648da3dbc" providerId="AD" clId="Web-{7D4E3F45-8A6A-34FA-FFFF-1E814563ED49}" dt="2024-07-02T06:25:29.737" v="0"/>
        <pc:sldMkLst>
          <pc:docMk/>
          <pc:sldMk cId="3639782557" sldId="883"/>
        </pc:sldMkLst>
      </pc:sldChg>
    </pc:docChg>
  </pc:docChgLst>
  <pc:docChgLst>
    <pc:chgData name="Huiberts, Davy (GPO)" userId="S::davy.huiberts_rws.nl#ext#@duurzameinfra.onmicrosoft.com::b12b23f4-0efa-47ab-9e3a-fa810e0c1fa6" providerId="AD" clId="Web-{817E54F0-FB03-614A-111E-8F566D2EB084}"/>
    <pc:docChg chg="modSld">
      <pc:chgData name="Huiberts, Davy (GPO)" userId="S::davy.huiberts_rws.nl#ext#@duurzameinfra.onmicrosoft.com::b12b23f4-0efa-47ab-9e3a-fa810e0c1fa6" providerId="AD" clId="Web-{817E54F0-FB03-614A-111E-8F566D2EB084}" dt="2024-07-02T08:22:36.412" v="2" actId="20577"/>
      <pc:docMkLst>
        <pc:docMk/>
      </pc:docMkLst>
      <pc:sldChg chg="modSp">
        <pc:chgData name="Huiberts, Davy (GPO)" userId="S::davy.huiberts_rws.nl#ext#@duurzameinfra.onmicrosoft.com::b12b23f4-0efa-47ab-9e3a-fa810e0c1fa6" providerId="AD" clId="Web-{817E54F0-FB03-614A-111E-8F566D2EB084}" dt="2024-07-02T08:22:36.412" v="2" actId="20577"/>
        <pc:sldMkLst>
          <pc:docMk/>
          <pc:sldMk cId="1233713073" sldId="815"/>
        </pc:sldMkLst>
        <pc:spChg chg="mod">
          <ac:chgData name="Huiberts, Davy (GPO)" userId="S::davy.huiberts_rws.nl#ext#@duurzameinfra.onmicrosoft.com::b12b23f4-0efa-47ab-9e3a-fa810e0c1fa6" providerId="AD" clId="Web-{817E54F0-FB03-614A-111E-8F566D2EB084}" dt="2024-07-02T08:22:36.412" v="2" actId="20577"/>
          <ac:spMkLst>
            <pc:docMk/>
            <pc:sldMk cId="1233713073" sldId="815"/>
            <ac:spMk id="3" creationId="{68C974B9-F1D3-6AC7-400B-82ECFD80CB45}"/>
          </ac:spMkLst>
        </pc:spChg>
      </pc:sldChg>
    </pc:docChg>
  </pc:docChgLst>
  <pc:docChgLst>
    <pc:chgData name="Meinke Schouten | Meinwater" userId="S::meinke.schouten_meinwater.nl#ext#@duurzameinfra.onmicrosoft.com::2be11c0f-e0cd-48ca-9f93-bd03a75f26fa" providerId="AD" clId="Web-{BF779AAC-00E4-15CF-AD63-B041E263387A}"/>
    <pc:docChg chg="addSld modSld sldOrd">
      <pc:chgData name="Meinke Schouten | Meinwater" userId="S::meinke.schouten_meinwater.nl#ext#@duurzameinfra.onmicrosoft.com::2be11c0f-e0cd-48ca-9f93-bd03a75f26fa" providerId="AD" clId="Web-{BF779AAC-00E4-15CF-AD63-B041E263387A}" dt="2024-07-01T13:41:43.331" v="62" actId="20577"/>
      <pc:docMkLst>
        <pc:docMk/>
      </pc:docMkLst>
      <pc:sldChg chg="modSp">
        <pc:chgData name="Meinke Schouten | Meinwater" userId="S::meinke.schouten_meinwater.nl#ext#@duurzameinfra.onmicrosoft.com::2be11c0f-e0cd-48ca-9f93-bd03a75f26fa" providerId="AD" clId="Web-{BF779AAC-00E4-15CF-AD63-B041E263387A}" dt="2024-07-01T13:30:10.428" v="4" actId="1076"/>
        <pc:sldMkLst>
          <pc:docMk/>
          <pc:sldMk cId="2480992676" sldId="431"/>
        </pc:sldMkLst>
        <pc:spChg chg="mod">
          <ac:chgData name="Meinke Schouten | Meinwater" userId="S::meinke.schouten_meinwater.nl#ext#@duurzameinfra.onmicrosoft.com::2be11c0f-e0cd-48ca-9f93-bd03a75f26fa" providerId="AD" clId="Web-{BF779AAC-00E4-15CF-AD63-B041E263387A}" dt="2024-07-01T13:30:10.428" v="4" actId="1076"/>
          <ac:spMkLst>
            <pc:docMk/>
            <pc:sldMk cId="2480992676" sldId="431"/>
            <ac:spMk id="5" creationId="{00000000-0000-0000-0000-000000000000}"/>
          </ac:spMkLst>
        </pc:spChg>
      </pc:sldChg>
      <pc:sldChg chg="ord">
        <pc:chgData name="Meinke Schouten | Meinwater" userId="S::meinke.schouten_meinwater.nl#ext#@duurzameinfra.onmicrosoft.com::2be11c0f-e0cd-48ca-9f93-bd03a75f26fa" providerId="AD" clId="Web-{BF779AAC-00E4-15CF-AD63-B041E263387A}" dt="2024-07-01T13:40:26.437" v="58"/>
        <pc:sldMkLst>
          <pc:docMk/>
          <pc:sldMk cId="1537962050" sldId="459"/>
        </pc:sldMkLst>
      </pc:sldChg>
      <pc:sldChg chg="modSp">
        <pc:chgData name="Meinke Schouten | Meinwater" userId="S::meinke.schouten_meinwater.nl#ext#@duurzameinfra.onmicrosoft.com::2be11c0f-e0cd-48ca-9f93-bd03a75f26fa" providerId="AD" clId="Web-{BF779AAC-00E4-15CF-AD63-B041E263387A}" dt="2024-07-01T13:28:09.314" v="2" actId="14100"/>
        <pc:sldMkLst>
          <pc:docMk/>
          <pc:sldMk cId="2134204802" sldId="651"/>
        </pc:sldMkLst>
        <pc:picChg chg="mod">
          <ac:chgData name="Meinke Schouten | Meinwater" userId="S::meinke.schouten_meinwater.nl#ext#@duurzameinfra.onmicrosoft.com::2be11c0f-e0cd-48ca-9f93-bd03a75f26fa" providerId="AD" clId="Web-{BF779AAC-00E4-15CF-AD63-B041E263387A}" dt="2024-07-01T13:28:09.314" v="2" actId="14100"/>
          <ac:picMkLst>
            <pc:docMk/>
            <pc:sldMk cId="2134204802" sldId="651"/>
            <ac:picMk id="7" creationId="{299F5AC1-C9B5-9DCD-7E99-455D7020D374}"/>
          </ac:picMkLst>
        </pc:picChg>
      </pc:sldChg>
      <pc:sldChg chg="modSp">
        <pc:chgData name="Meinke Schouten | Meinwater" userId="S::meinke.schouten_meinwater.nl#ext#@duurzameinfra.onmicrosoft.com::2be11c0f-e0cd-48ca-9f93-bd03a75f26fa" providerId="AD" clId="Web-{BF779AAC-00E4-15CF-AD63-B041E263387A}" dt="2024-07-01T13:41:43.331" v="62" actId="20577"/>
        <pc:sldMkLst>
          <pc:docMk/>
          <pc:sldMk cId="975843014" sldId="836"/>
        </pc:sldMkLst>
        <pc:spChg chg="mod">
          <ac:chgData name="Meinke Schouten | Meinwater" userId="S::meinke.schouten_meinwater.nl#ext#@duurzameinfra.onmicrosoft.com::2be11c0f-e0cd-48ca-9f93-bd03a75f26fa" providerId="AD" clId="Web-{BF779AAC-00E4-15CF-AD63-B041E263387A}" dt="2024-07-01T13:41:43.331" v="62" actId="20577"/>
          <ac:spMkLst>
            <pc:docMk/>
            <pc:sldMk cId="975843014" sldId="836"/>
            <ac:spMk id="7" creationId="{AB98223B-2AC3-A586-0B29-A91652AD2A09}"/>
          </ac:spMkLst>
        </pc:spChg>
      </pc:sldChg>
      <pc:sldChg chg="mod modShow">
        <pc:chgData name="Meinke Schouten | Meinwater" userId="S::meinke.schouten_meinwater.nl#ext#@duurzameinfra.onmicrosoft.com::2be11c0f-e0cd-48ca-9f93-bd03a75f26fa" providerId="AD" clId="Web-{BF779AAC-00E4-15CF-AD63-B041E263387A}" dt="2024-07-01T13:26:26.748" v="0"/>
        <pc:sldMkLst>
          <pc:docMk/>
          <pc:sldMk cId="3603095553" sldId="879"/>
        </pc:sldMkLst>
      </pc:sldChg>
      <pc:sldChg chg="modSp new">
        <pc:chgData name="Meinke Schouten | Meinwater" userId="S::meinke.schouten_meinwater.nl#ext#@duurzameinfra.onmicrosoft.com::2be11c0f-e0cd-48ca-9f93-bd03a75f26fa" providerId="AD" clId="Web-{BF779AAC-00E4-15CF-AD63-B041E263387A}" dt="2024-07-01T13:37:46.587" v="56" actId="20577"/>
        <pc:sldMkLst>
          <pc:docMk/>
          <pc:sldMk cId="3277622426" sldId="882"/>
        </pc:sldMkLst>
        <pc:spChg chg="mod">
          <ac:chgData name="Meinke Schouten | Meinwater" userId="S::meinke.schouten_meinwater.nl#ext#@duurzameinfra.onmicrosoft.com::2be11c0f-e0cd-48ca-9f93-bd03a75f26fa" providerId="AD" clId="Web-{BF779AAC-00E4-15CF-AD63-B041E263387A}" dt="2024-07-01T13:37:46.587" v="56" actId="20577"/>
          <ac:spMkLst>
            <pc:docMk/>
            <pc:sldMk cId="3277622426" sldId="882"/>
            <ac:spMk id="2" creationId="{76EA3884-2681-2326-6126-DA94700315B6}"/>
          </ac:spMkLst>
        </pc:spChg>
      </pc:sldChg>
    </pc:docChg>
  </pc:docChgLst>
  <pc:docChgLst>
    <pc:chgData name="meinke.schouten@meinwater.nl" userId="S::meinke.schouten_meinwater.nl#ext#@duurzameinfra.onmicrosoft.com::2be11c0f-e0cd-48ca-9f93-bd03a75f26fa" providerId="AD" clId="Web-{14D6BEC9-1893-26EE-BE0A-8073B62CB6DA}"/>
    <pc:docChg chg="mod addSld delSld modSld">
      <pc:chgData name="meinke.schouten@meinwater.nl" userId="S::meinke.schouten_meinwater.nl#ext#@duurzameinfra.onmicrosoft.com::2be11c0f-e0cd-48ca-9f93-bd03a75f26fa" providerId="AD" clId="Web-{14D6BEC9-1893-26EE-BE0A-8073B62CB6DA}" dt="2024-07-01T10:23:04.423" v="66" actId="20577"/>
      <pc:docMkLst>
        <pc:docMk/>
      </pc:docMkLst>
      <pc:sldChg chg="modSp">
        <pc:chgData name="meinke.schouten@meinwater.nl" userId="S::meinke.schouten_meinwater.nl#ext#@duurzameinfra.onmicrosoft.com::2be11c0f-e0cd-48ca-9f93-bd03a75f26fa" providerId="AD" clId="Web-{14D6BEC9-1893-26EE-BE0A-8073B62CB6DA}" dt="2024-07-01T10:22:33.844" v="55" actId="1076"/>
        <pc:sldMkLst>
          <pc:docMk/>
          <pc:sldMk cId="1622001826" sldId="256"/>
        </pc:sldMkLst>
        <pc:spChg chg="mod">
          <ac:chgData name="meinke.schouten@meinwater.nl" userId="S::meinke.schouten_meinwater.nl#ext#@duurzameinfra.onmicrosoft.com::2be11c0f-e0cd-48ca-9f93-bd03a75f26fa" providerId="AD" clId="Web-{14D6BEC9-1893-26EE-BE0A-8073B62CB6DA}" dt="2024-07-01T10:21:22.577" v="49" actId="1076"/>
          <ac:spMkLst>
            <pc:docMk/>
            <pc:sldMk cId="1622001826" sldId="256"/>
            <ac:spMk id="8" creationId="{6BAA83F7-BF06-FDF1-9AF3-3D708C2D206D}"/>
          </ac:spMkLst>
        </pc:spChg>
        <pc:spChg chg="mod">
          <ac:chgData name="meinke.schouten@meinwater.nl" userId="S::meinke.schouten_meinwater.nl#ext#@duurzameinfra.onmicrosoft.com::2be11c0f-e0cd-48ca-9f93-bd03a75f26fa" providerId="AD" clId="Web-{14D6BEC9-1893-26EE-BE0A-8073B62CB6DA}" dt="2024-07-01T10:21:26.046" v="50" actId="1076"/>
          <ac:spMkLst>
            <pc:docMk/>
            <pc:sldMk cId="1622001826" sldId="256"/>
            <ac:spMk id="9" creationId="{20E5B0D7-C208-B6F9-72CC-CE19F3D45605}"/>
          </ac:spMkLst>
        </pc:spChg>
        <pc:spChg chg="mod">
          <ac:chgData name="meinke.schouten@meinwater.nl" userId="S::meinke.schouten_meinwater.nl#ext#@duurzameinfra.onmicrosoft.com::2be11c0f-e0cd-48ca-9f93-bd03a75f26fa" providerId="AD" clId="Web-{14D6BEC9-1893-26EE-BE0A-8073B62CB6DA}" dt="2024-07-01T10:21:31.764" v="51" actId="1076"/>
          <ac:spMkLst>
            <pc:docMk/>
            <pc:sldMk cId="1622001826" sldId="256"/>
            <ac:spMk id="11" creationId="{2CF4B2AA-9DB3-1C6A-13BA-1B7DC9E716D7}"/>
          </ac:spMkLst>
        </pc:spChg>
        <pc:spChg chg="mod">
          <ac:chgData name="meinke.schouten@meinwater.nl" userId="S::meinke.schouten_meinwater.nl#ext#@duurzameinfra.onmicrosoft.com::2be11c0f-e0cd-48ca-9f93-bd03a75f26fa" providerId="AD" clId="Web-{14D6BEC9-1893-26EE-BE0A-8073B62CB6DA}" dt="2024-07-01T10:21:43.530" v="53" actId="1076"/>
          <ac:spMkLst>
            <pc:docMk/>
            <pc:sldMk cId="1622001826" sldId="256"/>
            <ac:spMk id="13" creationId="{388DA295-FBA1-43F6-6D40-D81A9181A030}"/>
          </ac:spMkLst>
        </pc:spChg>
        <pc:spChg chg="mod">
          <ac:chgData name="meinke.schouten@meinwater.nl" userId="S::meinke.schouten_meinwater.nl#ext#@duurzameinfra.onmicrosoft.com::2be11c0f-e0cd-48ca-9f93-bd03a75f26fa" providerId="AD" clId="Web-{14D6BEC9-1893-26EE-BE0A-8073B62CB6DA}" dt="2024-07-01T10:22:24.594" v="54" actId="1076"/>
          <ac:spMkLst>
            <pc:docMk/>
            <pc:sldMk cId="1622001826" sldId="256"/>
            <ac:spMk id="15" creationId="{0C7FF211-466B-4DB2-ADFF-D87C4D08F17E}"/>
          </ac:spMkLst>
        </pc:spChg>
        <pc:spChg chg="mod">
          <ac:chgData name="meinke.schouten@meinwater.nl" userId="S::meinke.schouten_meinwater.nl#ext#@duurzameinfra.onmicrosoft.com::2be11c0f-e0cd-48ca-9f93-bd03a75f26fa" providerId="AD" clId="Web-{14D6BEC9-1893-26EE-BE0A-8073B62CB6DA}" dt="2024-07-01T10:22:33.844" v="55" actId="1076"/>
          <ac:spMkLst>
            <pc:docMk/>
            <pc:sldMk cId="1622001826" sldId="256"/>
            <ac:spMk id="18" creationId="{1CB78AC3-24DF-1B35-A008-5DFAD54636AF}"/>
          </ac:spMkLst>
        </pc:spChg>
      </pc:sldChg>
      <pc:sldChg chg="modSp">
        <pc:chgData name="meinke.schouten@meinwater.nl" userId="S::meinke.schouten_meinwater.nl#ext#@duurzameinfra.onmicrosoft.com::2be11c0f-e0cd-48ca-9f93-bd03a75f26fa" providerId="AD" clId="Web-{14D6BEC9-1893-26EE-BE0A-8073B62CB6DA}" dt="2024-07-01T10:19:19.557" v="39" actId="14100"/>
        <pc:sldMkLst>
          <pc:docMk/>
          <pc:sldMk cId="2415326101" sldId="267"/>
        </pc:sldMkLst>
        <pc:spChg chg="mod">
          <ac:chgData name="meinke.schouten@meinwater.nl" userId="S::meinke.schouten_meinwater.nl#ext#@duurzameinfra.onmicrosoft.com::2be11c0f-e0cd-48ca-9f93-bd03a75f26fa" providerId="AD" clId="Web-{14D6BEC9-1893-26EE-BE0A-8073B62CB6DA}" dt="2024-07-01T10:19:19.557" v="39" actId="14100"/>
          <ac:spMkLst>
            <pc:docMk/>
            <pc:sldMk cId="2415326101" sldId="267"/>
            <ac:spMk id="3" creationId="{93DE2E50-733E-F48A-FC3C-DCAE38EEDB49}"/>
          </ac:spMkLst>
        </pc:spChg>
      </pc:sldChg>
      <pc:sldChg chg="modSp">
        <pc:chgData name="meinke.schouten@meinwater.nl" userId="S::meinke.schouten_meinwater.nl#ext#@duurzameinfra.onmicrosoft.com::2be11c0f-e0cd-48ca-9f93-bd03a75f26fa" providerId="AD" clId="Web-{14D6BEC9-1893-26EE-BE0A-8073B62CB6DA}" dt="2024-07-01T10:12:14.826" v="27" actId="20577"/>
        <pc:sldMkLst>
          <pc:docMk/>
          <pc:sldMk cId="792248016" sldId="426"/>
        </pc:sldMkLst>
        <pc:spChg chg="mod">
          <ac:chgData name="meinke.schouten@meinwater.nl" userId="S::meinke.schouten_meinwater.nl#ext#@duurzameinfra.onmicrosoft.com::2be11c0f-e0cd-48ca-9f93-bd03a75f26fa" providerId="AD" clId="Web-{14D6BEC9-1893-26EE-BE0A-8073B62CB6DA}" dt="2024-07-01T10:12:14.826" v="27" actId="20577"/>
          <ac:spMkLst>
            <pc:docMk/>
            <pc:sldMk cId="792248016" sldId="426"/>
            <ac:spMk id="3" creationId="{7A528227-6E2D-8F97-8998-60131E20A268}"/>
          </ac:spMkLst>
        </pc:spChg>
      </pc:sldChg>
      <pc:sldChg chg="modSp">
        <pc:chgData name="meinke.schouten@meinwater.nl" userId="S::meinke.schouten_meinwater.nl#ext#@duurzameinfra.onmicrosoft.com::2be11c0f-e0cd-48ca-9f93-bd03a75f26fa" providerId="AD" clId="Web-{14D6BEC9-1893-26EE-BE0A-8073B62CB6DA}" dt="2024-07-01T10:11:02.574" v="10" actId="1076"/>
        <pc:sldMkLst>
          <pc:docMk/>
          <pc:sldMk cId="2480992676" sldId="431"/>
        </pc:sldMkLst>
        <pc:spChg chg="mod">
          <ac:chgData name="meinke.schouten@meinwater.nl" userId="S::meinke.schouten_meinwater.nl#ext#@duurzameinfra.onmicrosoft.com::2be11c0f-e0cd-48ca-9f93-bd03a75f26fa" providerId="AD" clId="Web-{14D6BEC9-1893-26EE-BE0A-8073B62CB6DA}" dt="2024-07-01T10:10:50.011" v="9" actId="1076"/>
          <ac:spMkLst>
            <pc:docMk/>
            <pc:sldMk cId="2480992676" sldId="431"/>
            <ac:spMk id="6" creationId="{00000000-0000-0000-0000-000000000000}"/>
          </ac:spMkLst>
        </pc:spChg>
        <pc:spChg chg="mod">
          <ac:chgData name="meinke.schouten@meinwater.nl" userId="S::meinke.schouten_meinwater.nl#ext#@duurzameinfra.onmicrosoft.com::2be11c0f-e0cd-48ca-9f93-bd03a75f26fa" providerId="AD" clId="Web-{14D6BEC9-1893-26EE-BE0A-8073B62CB6DA}" dt="2024-07-01T10:10:35.057" v="6" actId="1076"/>
          <ac:spMkLst>
            <pc:docMk/>
            <pc:sldMk cId="2480992676" sldId="431"/>
            <ac:spMk id="7" creationId="{8C6912B0-C594-FD5D-9391-202BC058FF2C}"/>
          </ac:spMkLst>
        </pc:spChg>
        <pc:spChg chg="mod">
          <ac:chgData name="meinke.schouten@meinwater.nl" userId="S::meinke.schouten_meinwater.nl#ext#@duurzameinfra.onmicrosoft.com::2be11c0f-e0cd-48ca-9f93-bd03a75f26fa" providerId="AD" clId="Web-{14D6BEC9-1893-26EE-BE0A-8073B62CB6DA}" dt="2024-07-01T10:11:02.574" v="10" actId="1076"/>
          <ac:spMkLst>
            <pc:docMk/>
            <pc:sldMk cId="2480992676" sldId="431"/>
            <ac:spMk id="12" creationId="{00000000-0000-0000-0000-000000000000}"/>
          </ac:spMkLst>
        </pc:spChg>
        <pc:cxnChg chg="mod">
          <ac:chgData name="meinke.schouten@meinwater.nl" userId="S::meinke.schouten_meinwater.nl#ext#@duurzameinfra.onmicrosoft.com::2be11c0f-e0cd-48ca-9f93-bd03a75f26fa" providerId="AD" clId="Web-{14D6BEC9-1893-26EE-BE0A-8073B62CB6DA}" dt="2024-07-01T10:10:30.338" v="5" actId="14100"/>
          <ac:cxnSpMkLst>
            <pc:docMk/>
            <pc:sldMk cId="2480992676" sldId="431"/>
            <ac:cxnSpMk id="11" creationId="{6E9B32DF-7B23-554C-A707-B8D9EE407FB8}"/>
          </ac:cxnSpMkLst>
        </pc:cxnChg>
        <pc:cxnChg chg="mod">
          <ac:chgData name="meinke.schouten@meinwater.nl" userId="S::meinke.schouten_meinwater.nl#ext#@duurzameinfra.onmicrosoft.com::2be11c0f-e0cd-48ca-9f93-bd03a75f26fa" providerId="AD" clId="Web-{14D6BEC9-1893-26EE-BE0A-8073B62CB6DA}" dt="2024-07-01T10:10:46.432" v="8" actId="1076"/>
          <ac:cxnSpMkLst>
            <pc:docMk/>
            <pc:sldMk cId="2480992676" sldId="431"/>
            <ac:cxnSpMk id="13" creationId="{A91C0780-E160-4FD4-B3E8-60E166807694}"/>
          </ac:cxnSpMkLst>
        </pc:cxnChg>
      </pc:sldChg>
      <pc:sldChg chg="modSp">
        <pc:chgData name="meinke.schouten@meinwater.nl" userId="S::meinke.schouten_meinwater.nl#ext#@duurzameinfra.onmicrosoft.com::2be11c0f-e0cd-48ca-9f93-bd03a75f26fa" providerId="AD" clId="Web-{14D6BEC9-1893-26EE-BE0A-8073B62CB6DA}" dt="2024-07-01T10:17:39.351" v="36" actId="1076"/>
        <pc:sldMkLst>
          <pc:docMk/>
          <pc:sldMk cId="3141489426" sldId="787"/>
        </pc:sldMkLst>
        <pc:spChg chg="mod">
          <ac:chgData name="meinke.schouten@meinwater.nl" userId="S::meinke.schouten_meinwater.nl#ext#@duurzameinfra.onmicrosoft.com::2be11c0f-e0cd-48ca-9f93-bd03a75f26fa" providerId="AD" clId="Web-{14D6BEC9-1893-26EE-BE0A-8073B62CB6DA}" dt="2024-07-01T10:17:39.351" v="36" actId="1076"/>
          <ac:spMkLst>
            <pc:docMk/>
            <pc:sldMk cId="3141489426" sldId="787"/>
            <ac:spMk id="624" creationId="{00000000-0000-0000-0000-000000000000}"/>
          </ac:spMkLst>
        </pc:spChg>
      </pc:sldChg>
      <pc:sldChg chg="modSp">
        <pc:chgData name="meinke.schouten@meinwater.nl" userId="S::meinke.schouten_meinwater.nl#ext#@duurzameinfra.onmicrosoft.com::2be11c0f-e0cd-48ca-9f93-bd03a75f26fa" providerId="AD" clId="Web-{14D6BEC9-1893-26EE-BE0A-8073B62CB6DA}" dt="2024-07-01T10:23:04.423" v="66" actId="20577"/>
        <pc:sldMkLst>
          <pc:docMk/>
          <pc:sldMk cId="975843014" sldId="836"/>
        </pc:sldMkLst>
        <pc:spChg chg="mod">
          <ac:chgData name="meinke.schouten@meinwater.nl" userId="S::meinke.schouten_meinwater.nl#ext#@duurzameinfra.onmicrosoft.com::2be11c0f-e0cd-48ca-9f93-bd03a75f26fa" providerId="AD" clId="Web-{14D6BEC9-1893-26EE-BE0A-8073B62CB6DA}" dt="2024-07-01T10:23:04.423" v="66" actId="20577"/>
          <ac:spMkLst>
            <pc:docMk/>
            <pc:sldMk cId="975843014" sldId="836"/>
            <ac:spMk id="7" creationId="{AB98223B-2AC3-A586-0B29-A91652AD2A09}"/>
          </ac:spMkLst>
        </pc:spChg>
      </pc:sldChg>
      <pc:sldChg chg="modSp modCm">
        <pc:chgData name="meinke.schouten@meinwater.nl" userId="S::meinke.schouten_meinwater.nl#ext#@duurzameinfra.onmicrosoft.com::2be11c0f-e0cd-48ca-9f93-bd03a75f26fa" providerId="AD" clId="Web-{14D6BEC9-1893-26EE-BE0A-8073B62CB6DA}" dt="2024-07-01T10:09:52.493" v="4"/>
        <pc:sldMkLst>
          <pc:docMk/>
          <pc:sldMk cId="3700094818" sldId="847"/>
        </pc:sldMkLst>
        <pc:spChg chg="mod">
          <ac:chgData name="meinke.schouten@meinwater.nl" userId="S::meinke.schouten_meinwater.nl#ext#@duurzameinfra.onmicrosoft.com::2be11c0f-e0cd-48ca-9f93-bd03a75f26fa" providerId="AD" clId="Web-{14D6BEC9-1893-26EE-BE0A-8073B62CB6DA}" dt="2024-07-01T10:09:40.384" v="3" actId="20577"/>
          <ac:spMkLst>
            <pc:docMk/>
            <pc:sldMk cId="3700094818" sldId="847"/>
            <ac:spMk id="3" creationId="{DBD91643-D369-08D7-3270-2CC1EB6C9C2A}"/>
          </ac:spMkLst>
        </pc:spChg>
        <pc:extLst>
          <p:ext xmlns:p="http://schemas.openxmlformats.org/presentationml/2006/main" uri="{D6D511B9-2390-475A-947B-AFAB55BFBCF1}">
            <pc226:cmChg xmlns:pc226="http://schemas.microsoft.com/office/powerpoint/2022/06/main/command" chg="mod">
              <pc226:chgData name="meinke.schouten@meinwater.nl" userId="S::meinke.schouten_meinwater.nl#ext#@duurzameinfra.onmicrosoft.com::2be11c0f-e0cd-48ca-9f93-bd03a75f26fa" providerId="AD" clId="Web-{14D6BEC9-1893-26EE-BE0A-8073B62CB6DA}" dt="2024-07-01T10:09:52.493" v="4"/>
              <pc2:cmMkLst xmlns:pc2="http://schemas.microsoft.com/office/powerpoint/2019/9/main/command">
                <pc:docMk/>
                <pc:sldMk cId="3700094818" sldId="847"/>
                <pc2:cmMk id="{C26345C7-4270-4461-8146-9E7B007E0AA4}"/>
              </pc2:cmMkLst>
              <pc226:cmRplyChg chg="add">
                <pc226:chgData name="meinke.schouten@meinwater.nl" userId="S::meinke.schouten_meinwater.nl#ext#@duurzameinfra.onmicrosoft.com::2be11c0f-e0cd-48ca-9f93-bd03a75f26fa" providerId="AD" clId="Web-{14D6BEC9-1893-26EE-BE0A-8073B62CB6DA}" dt="2024-07-01T10:09:52.493" v="4"/>
                <pc2:cmRplyMkLst xmlns:pc2="http://schemas.microsoft.com/office/powerpoint/2019/9/main/command">
                  <pc:docMk/>
                  <pc:sldMk cId="3700094818" sldId="847"/>
                  <pc2:cmMk id="{C26345C7-4270-4461-8146-9E7B007E0AA4}"/>
                  <pc2:cmRplyMk id="{52775FD8-9E74-4DA7-95CF-99D53F5087C1}"/>
                </pc2:cmRplyMkLst>
              </pc226:cmRplyChg>
            </pc226:cmChg>
          </p:ext>
        </pc:extLst>
      </pc:sldChg>
      <pc:sldChg chg="modCm">
        <pc:chgData name="meinke.schouten@meinwater.nl" userId="S::meinke.schouten_meinwater.nl#ext#@duurzameinfra.onmicrosoft.com::2be11c0f-e0cd-48ca-9f93-bd03a75f26fa" providerId="AD" clId="Web-{14D6BEC9-1893-26EE-BE0A-8073B62CB6DA}" dt="2024-07-01T10:19:02.463" v="38"/>
        <pc:sldMkLst>
          <pc:docMk/>
          <pc:sldMk cId="3423025121" sldId="866"/>
        </pc:sldMkLst>
        <pc:extLst>
          <p:ext xmlns:p="http://schemas.openxmlformats.org/presentationml/2006/main" uri="{D6D511B9-2390-475A-947B-AFAB55BFBCF1}">
            <pc226:cmChg xmlns:pc226="http://schemas.microsoft.com/office/powerpoint/2022/06/main/command" chg="">
              <pc226:chgData name="meinke.schouten@meinwater.nl" userId="S::meinke.schouten_meinwater.nl#ext#@duurzameinfra.onmicrosoft.com::2be11c0f-e0cd-48ca-9f93-bd03a75f26fa" providerId="AD" clId="Web-{14D6BEC9-1893-26EE-BE0A-8073B62CB6DA}" dt="2024-07-01T10:19:02.463" v="38"/>
              <pc2:cmMkLst xmlns:pc2="http://schemas.microsoft.com/office/powerpoint/2019/9/main/command">
                <pc:docMk/>
                <pc:sldMk cId="3423025121" sldId="866"/>
                <pc2:cmMk id="{31F946D3-F42E-4E46-A9A1-E73F539E86FD}"/>
              </pc2:cmMkLst>
              <pc226:cmRplyChg chg="add">
                <pc226:chgData name="meinke.schouten@meinwater.nl" userId="S::meinke.schouten_meinwater.nl#ext#@duurzameinfra.onmicrosoft.com::2be11c0f-e0cd-48ca-9f93-bd03a75f26fa" providerId="AD" clId="Web-{14D6BEC9-1893-26EE-BE0A-8073B62CB6DA}" dt="2024-07-01T10:19:02.463" v="38"/>
                <pc2:cmRplyMkLst xmlns:pc2="http://schemas.microsoft.com/office/powerpoint/2019/9/main/command">
                  <pc:docMk/>
                  <pc:sldMk cId="3423025121" sldId="866"/>
                  <pc2:cmMk id="{31F946D3-F42E-4E46-A9A1-E73F539E86FD}"/>
                  <pc2:cmRplyMk id="{DF129FB6-E7B7-449F-B849-245B4C44B236}"/>
                </pc2:cmRplyMkLst>
              </pc226:cmRplyChg>
            </pc226:cmChg>
          </p:ext>
        </pc:extLst>
      </pc:sldChg>
      <pc:sldChg chg="modCm">
        <pc:chgData name="meinke.schouten@meinwater.nl" userId="S::meinke.schouten_meinwater.nl#ext#@duurzameinfra.onmicrosoft.com::2be11c0f-e0cd-48ca-9f93-bd03a75f26fa" providerId="AD" clId="Web-{14D6BEC9-1893-26EE-BE0A-8073B62CB6DA}" dt="2024-07-01T10:17:13.022" v="35"/>
        <pc:sldMkLst>
          <pc:docMk/>
          <pc:sldMk cId="2661462061" sldId="867"/>
        </pc:sldMkLst>
        <pc:extLst>
          <p:ext xmlns:p="http://schemas.openxmlformats.org/presentationml/2006/main" uri="{D6D511B9-2390-475A-947B-AFAB55BFBCF1}">
            <pc226:cmChg xmlns:pc226="http://schemas.microsoft.com/office/powerpoint/2022/06/main/command" chg="">
              <pc226:chgData name="meinke.schouten@meinwater.nl" userId="S::meinke.schouten_meinwater.nl#ext#@duurzameinfra.onmicrosoft.com::2be11c0f-e0cd-48ca-9f93-bd03a75f26fa" providerId="AD" clId="Web-{14D6BEC9-1893-26EE-BE0A-8073B62CB6DA}" dt="2024-07-01T10:17:13.022" v="35"/>
              <pc2:cmMkLst xmlns:pc2="http://schemas.microsoft.com/office/powerpoint/2019/9/main/command">
                <pc:docMk/>
                <pc:sldMk cId="2661462061" sldId="867"/>
                <pc2:cmMk id="{4031DA4B-9724-498A-9420-DFA62FDE5277}"/>
              </pc2:cmMkLst>
              <pc226:cmRplyChg chg="add">
                <pc226:chgData name="meinke.schouten@meinwater.nl" userId="S::meinke.schouten_meinwater.nl#ext#@duurzameinfra.onmicrosoft.com::2be11c0f-e0cd-48ca-9f93-bd03a75f26fa" providerId="AD" clId="Web-{14D6BEC9-1893-26EE-BE0A-8073B62CB6DA}" dt="2024-07-01T10:17:13.022" v="35"/>
                <pc2:cmRplyMkLst xmlns:pc2="http://schemas.microsoft.com/office/powerpoint/2019/9/main/command">
                  <pc:docMk/>
                  <pc:sldMk cId="2661462061" sldId="867"/>
                  <pc2:cmMk id="{4031DA4B-9724-498A-9420-DFA62FDE5277}"/>
                  <pc2:cmRplyMk id="{13CFDDEB-8ECD-4688-9574-1EA85F6D5118}"/>
                </pc2:cmRplyMkLst>
              </pc226:cmRplyChg>
            </pc226:cmChg>
          </p:ext>
        </pc:extLst>
      </pc:sldChg>
      <pc:sldChg chg="modSp">
        <pc:chgData name="meinke.schouten@meinwater.nl" userId="S::meinke.schouten_meinwater.nl#ext#@duurzameinfra.onmicrosoft.com::2be11c0f-e0cd-48ca-9f93-bd03a75f26fa" providerId="AD" clId="Web-{14D6BEC9-1893-26EE-BE0A-8073B62CB6DA}" dt="2024-07-01T10:12:35.514" v="30" actId="20577"/>
        <pc:sldMkLst>
          <pc:docMk/>
          <pc:sldMk cId="2023944366" sldId="868"/>
        </pc:sldMkLst>
        <pc:spChg chg="mod">
          <ac:chgData name="meinke.schouten@meinwater.nl" userId="S::meinke.schouten_meinwater.nl#ext#@duurzameinfra.onmicrosoft.com::2be11c0f-e0cd-48ca-9f93-bd03a75f26fa" providerId="AD" clId="Web-{14D6BEC9-1893-26EE-BE0A-8073B62CB6DA}" dt="2024-07-01T10:12:35.514" v="30" actId="20577"/>
          <ac:spMkLst>
            <pc:docMk/>
            <pc:sldMk cId="2023944366" sldId="868"/>
            <ac:spMk id="3" creationId="{DBD91643-D369-08D7-3270-2CC1EB6C9C2A}"/>
          </ac:spMkLst>
        </pc:spChg>
      </pc:sldChg>
      <pc:sldChg chg="add del modCm">
        <pc:chgData name="meinke.schouten@meinwater.nl" userId="S::meinke.schouten_meinwater.nl#ext#@duurzameinfra.onmicrosoft.com::2be11c0f-e0cd-48ca-9f93-bd03a75f26fa" providerId="AD" clId="Web-{14D6BEC9-1893-26EE-BE0A-8073B62CB6DA}" dt="2024-07-01T10:14:43.408" v="34"/>
        <pc:sldMkLst>
          <pc:docMk/>
          <pc:sldMk cId="310302907" sldId="875"/>
        </pc:sldMkLst>
        <pc:extLst>
          <p:ext xmlns:p="http://schemas.openxmlformats.org/presentationml/2006/main" uri="{D6D511B9-2390-475A-947B-AFAB55BFBCF1}">
            <pc226:cmChg xmlns:pc226="http://schemas.microsoft.com/office/powerpoint/2022/06/main/command" chg="">
              <pc226:chgData name="meinke.schouten@meinwater.nl" userId="S::meinke.schouten_meinwater.nl#ext#@duurzameinfra.onmicrosoft.com::2be11c0f-e0cd-48ca-9f93-bd03a75f26fa" providerId="AD" clId="Web-{14D6BEC9-1893-26EE-BE0A-8073B62CB6DA}" dt="2024-07-01T10:14:43.408" v="34"/>
              <pc2:cmMkLst xmlns:pc2="http://schemas.microsoft.com/office/powerpoint/2019/9/main/command">
                <pc:docMk/>
                <pc:sldMk cId="310302907" sldId="875"/>
                <pc2:cmMk id="{BEBDCA45-FA86-477A-B1CB-E77734D7F818}"/>
              </pc2:cmMkLst>
              <pc226:cmRplyChg chg="add">
                <pc226:chgData name="meinke.schouten@meinwater.nl" userId="S::meinke.schouten_meinwater.nl#ext#@duurzameinfra.onmicrosoft.com::2be11c0f-e0cd-48ca-9f93-bd03a75f26fa" providerId="AD" clId="Web-{14D6BEC9-1893-26EE-BE0A-8073B62CB6DA}" dt="2024-07-01T10:14:43.408" v="34"/>
                <pc2:cmRplyMkLst xmlns:pc2="http://schemas.microsoft.com/office/powerpoint/2019/9/main/command">
                  <pc:docMk/>
                  <pc:sldMk cId="310302907" sldId="875"/>
                  <pc2:cmMk id="{BEBDCA45-FA86-477A-B1CB-E77734D7F818}"/>
                  <pc2:cmRplyMk id="{68F684F1-10E9-4264-BF14-A5D190BEC5B1}"/>
                </pc2:cmRplyMkLst>
              </pc226:cmRplyChg>
            </pc226:cmChg>
            <pc226:cmChg xmlns:pc226="http://schemas.microsoft.com/office/powerpoint/2022/06/main/command" chg="">
              <pc226:chgData name="meinke.schouten@meinwater.nl" userId="S::meinke.schouten_meinwater.nl#ext#@duurzameinfra.onmicrosoft.com::2be11c0f-e0cd-48ca-9f93-bd03a75f26fa" providerId="AD" clId="Web-{14D6BEC9-1893-26EE-BE0A-8073B62CB6DA}" dt="2024-07-01T10:14:06.532" v="33"/>
              <pc2:cmMkLst xmlns:pc2="http://schemas.microsoft.com/office/powerpoint/2019/9/main/command">
                <pc:docMk/>
                <pc:sldMk cId="310302907" sldId="875"/>
                <pc2:cmMk id="{1DB86071-84CA-4109-A33E-748526568C30}"/>
              </pc2:cmMkLst>
              <pc226:cmRplyChg chg="add">
                <pc226:chgData name="meinke.schouten@meinwater.nl" userId="S::meinke.schouten_meinwater.nl#ext#@duurzameinfra.onmicrosoft.com::2be11c0f-e0cd-48ca-9f93-bd03a75f26fa" providerId="AD" clId="Web-{14D6BEC9-1893-26EE-BE0A-8073B62CB6DA}" dt="2024-07-01T10:14:06.532" v="33"/>
                <pc2:cmRplyMkLst xmlns:pc2="http://schemas.microsoft.com/office/powerpoint/2019/9/main/command">
                  <pc:docMk/>
                  <pc:sldMk cId="310302907" sldId="875"/>
                  <pc2:cmMk id="{1DB86071-84CA-4109-A33E-748526568C30}"/>
                  <pc2:cmRplyMk id="{FD244569-AC87-4F0C-AD5D-835D2DD38214}"/>
                </pc2:cmRplyMkLst>
              </pc226:cmRplyChg>
            </pc226:cmChg>
          </p:ext>
        </pc:extLst>
      </pc:sldChg>
      <pc:sldChg chg="modSp">
        <pc:chgData name="meinke.schouten@meinwater.nl" userId="S::meinke.schouten_meinwater.nl#ext#@duurzameinfra.onmicrosoft.com::2be11c0f-e0cd-48ca-9f93-bd03a75f26fa" providerId="AD" clId="Web-{14D6BEC9-1893-26EE-BE0A-8073B62CB6DA}" dt="2024-07-01T10:21:02.670" v="48" actId="20577"/>
        <pc:sldMkLst>
          <pc:docMk/>
          <pc:sldMk cId="1696415257" sldId="876"/>
        </pc:sldMkLst>
        <pc:spChg chg="mod">
          <ac:chgData name="meinke.schouten@meinwater.nl" userId="S::meinke.schouten_meinwater.nl#ext#@duurzameinfra.onmicrosoft.com::2be11c0f-e0cd-48ca-9f93-bd03a75f26fa" providerId="AD" clId="Web-{14D6BEC9-1893-26EE-BE0A-8073B62CB6DA}" dt="2024-07-01T10:21:02.670" v="48" actId="20577"/>
          <ac:spMkLst>
            <pc:docMk/>
            <pc:sldMk cId="1696415257" sldId="876"/>
            <ac:spMk id="3" creationId="{DBD91643-D369-08D7-3270-2CC1EB6C9C2A}"/>
          </ac:spMkLst>
        </pc:spChg>
      </pc:sldChg>
      <pc:sldChg chg="modCm">
        <pc:chgData name="meinke.schouten@meinwater.nl" userId="S::meinke.schouten_meinwater.nl#ext#@duurzameinfra.onmicrosoft.com::2be11c0f-e0cd-48ca-9f93-bd03a75f26fa" providerId="AD" clId="Web-{14D6BEC9-1893-26EE-BE0A-8073B62CB6DA}" dt="2024-07-01T10:08:57.554" v="1"/>
        <pc:sldMkLst>
          <pc:docMk/>
          <pc:sldMk cId="2018712577" sldId="878"/>
        </pc:sldMkLst>
        <pc:extLst>
          <p:ext xmlns:p="http://schemas.openxmlformats.org/presentationml/2006/main" uri="{D6D511B9-2390-475A-947B-AFAB55BFBCF1}">
            <pc226:cmChg xmlns:pc226="http://schemas.microsoft.com/office/powerpoint/2022/06/main/command" chg="">
              <pc226:chgData name="meinke.schouten@meinwater.nl" userId="S::meinke.schouten_meinwater.nl#ext#@duurzameinfra.onmicrosoft.com::2be11c0f-e0cd-48ca-9f93-bd03a75f26fa" providerId="AD" clId="Web-{14D6BEC9-1893-26EE-BE0A-8073B62CB6DA}" dt="2024-07-01T10:08:57.554" v="1"/>
              <pc2:cmMkLst xmlns:pc2="http://schemas.microsoft.com/office/powerpoint/2019/9/main/command">
                <pc:docMk/>
                <pc:sldMk cId="2018712577" sldId="878"/>
                <pc2:cmMk id="{B27345D2-63C6-4F1E-BBAD-7B729EA45F22}"/>
              </pc2:cmMkLst>
              <pc226:cmRplyChg chg="add">
                <pc226:chgData name="meinke.schouten@meinwater.nl" userId="S::meinke.schouten_meinwater.nl#ext#@duurzameinfra.onmicrosoft.com::2be11c0f-e0cd-48ca-9f93-bd03a75f26fa" providerId="AD" clId="Web-{14D6BEC9-1893-26EE-BE0A-8073B62CB6DA}" dt="2024-07-01T10:08:57.554" v="1"/>
                <pc2:cmRplyMkLst xmlns:pc2="http://schemas.microsoft.com/office/powerpoint/2019/9/main/command">
                  <pc:docMk/>
                  <pc:sldMk cId="2018712577" sldId="878"/>
                  <pc2:cmMk id="{B27345D2-63C6-4F1E-BBAD-7B729EA45F22}"/>
                  <pc2:cmRplyMk id="{B622C3CB-A0CB-48F8-A1F8-C7B3CDE38558}"/>
                </pc2:cmRplyMkLst>
              </pc226:cmRplyChg>
            </pc226:cmChg>
          </p:ext>
        </pc:extLst>
      </pc:sldChg>
      <pc:sldChg chg="mod modShow">
        <pc:chgData name="meinke.schouten@meinwater.nl" userId="S::meinke.schouten_meinwater.nl#ext#@duurzameinfra.onmicrosoft.com::2be11c0f-e0cd-48ca-9f93-bd03a75f26fa" providerId="AD" clId="Web-{14D6BEC9-1893-26EE-BE0A-8073B62CB6DA}" dt="2024-07-01T10:09:26.180" v="2"/>
        <pc:sldMkLst>
          <pc:docMk/>
          <pc:sldMk cId="3603095553" sldId="879"/>
        </pc:sldMkLst>
      </pc:sldChg>
      <pc:sldChg chg="del">
        <pc:chgData name="meinke.schouten@meinwater.nl" userId="S::meinke.schouten_meinwater.nl#ext#@duurzameinfra.onmicrosoft.com::2be11c0f-e0cd-48ca-9f93-bd03a75f26fa" providerId="AD" clId="Web-{14D6BEC9-1893-26EE-BE0A-8073B62CB6DA}" dt="2024-07-01T10:18:17.446" v="37"/>
        <pc:sldMkLst>
          <pc:docMk/>
          <pc:sldMk cId="188273833" sldId="880"/>
        </pc:sldMkLst>
      </pc:sldChg>
      <pc:sldChg chg="modSp">
        <pc:chgData name="meinke.schouten@meinwater.nl" userId="S::meinke.schouten_meinwater.nl#ext#@duurzameinfra.onmicrosoft.com::2be11c0f-e0cd-48ca-9f93-bd03a75f26fa" providerId="AD" clId="Web-{14D6BEC9-1893-26EE-BE0A-8073B62CB6DA}" dt="2024-07-01T10:20:20.497" v="44" actId="20577"/>
        <pc:sldMkLst>
          <pc:docMk/>
          <pc:sldMk cId="3199957127" sldId="881"/>
        </pc:sldMkLst>
        <pc:spChg chg="mod">
          <ac:chgData name="meinke.schouten@meinwater.nl" userId="S::meinke.schouten_meinwater.nl#ext#@duurzameinfra.onmicrosoft.com::2be11c0f-e0cd-48ca-9f93-bd03a75f26fa" providerId="AD" clId="Web-{14D6BEC9-1893-26EE-BE0A-8073B62CB6DA}" dt="2024-07-01T10:19:31.042" v="40" actId="14100"/>
          <ac:spMkLst>
            <pc:docMk/>
            <pc:sldMk cId="3199957127" sldId="881"/>
            <ac:spMk id="3" creationId="{93DE2E50-733E-F48A-FC3C-DCAE38EEDB49}"/>
          </ac:spMkLst>
        </pc:spChg>
        <pc:spChg chg="mod">
          <ac:chgData name="meinke.schouten@meinwater.nl" userId="S::meinke.schouten_meinwater.nl#ext#@duurzameinfra.onmicrosoft.com::2be11c0f-e0cd-48ca-9f93-bd03a75f26fa" providerId="AD" clId="Web-{14D6BEC9-1893-26EE-BE0A-8073B62CB6DA}" dt="2024-07-01T10:20:02.684" v="43" actId="14100"/>
          <ac:spMkLst>
            <pc:docMk/>
            <pc:sldMk cId="3199957127" sldId="881"/>
            <ac:spMk id="4" creationId="{299D6360-3D54-CC77-122B-333BBD84D3E3}"/>
          </ac:spMkLst>
        </pc:spChg>
        <pc:spChg chg="mod">
          <ac:chgData name="meinke.schouten@meinwater.nl" userId="S::meinke.schouten_meinwater.nl#ext#@duurzameinfra.onmicrosoft.com::2be11c0f-e0cd-48ca-9f93-bd03a75f26fa" providerId="AD" clId="Web-{14D6BEC9-1893-26EE-BE0A-8073B62CB6DA}" dt="2024-07-01T10:20:20.497" v="44" actId="20577"/>
          <ac:spMkLst>
            <pc:docMk/>
            <pc:sldMk cId="3199957127" sldId="881"/>
            <ac:spMk id="55" creationId="{49BF3763-2D76-A7DC-5545-B6596D1BF08C}"/>
          </ac:spMkLst>
        </pc:spChg>
      </pc:sldChg>
    </pc:docChg>
  </pc:docChgLst>
  <pc:docChgLst>
    <pc:chgData name="Sule, Maya (GPO)" userId="S::maya.sule_rws.nl#ext#@duurzameinfra.onmicrosoft.com::a667d8c5-5997-4b89-a2e1-ea2648da3dbc" providerId="AD" clId="Web-{58A395E3-6C27-23E3-7A96-A047689C6272}"/>
    <pc:docChg chg="addSld delSld modSld sldOrd">
      <pc:chgData name="Sule, Maya (GPO)" userId="S::maya.sule_rws.nl#ext#@duurzameinfra.onmicrosoft.com::a667d8c5-5997-4b89-a2e1-ea2648da3dbc" providerId="AD" clId="Web-{58A395E3-6C27-23E3-7A96-A047689C6272}" dt="2024-07-01T13:47:27.371" v="325"/>
      <pc:docMkLst>
        <pc:docMk/>
      </pc:docMkLst>
      <pc:sldChg chg="delSp modSp delAnim">
        <pc:chgData name="Sule, Maya (GPO)" userId="S::maya.sule_rws.nl#ext#@duurzameinfra.onmicrosoft.com::a667d8c5-5997-4b89-a2e1-ea2648da3dbc" providerId="AD" clId="Web-{58A395E3-6C27-23E3-7A96-A047689C6272}" dt="2024-07-01T09:50:18.296" v="219"/>
        <pc:sldMkLst>
          <pc:docMk/>
          <pc:sldMk cId="2415326101" sldId="267"/>
        </pc:sldMkLst>
        <pc:spChg chg="del mod">
          <ac:chgData name="Sule, Maya (GPO)" userId="S::maya.sule_rws.nl#ext#@duurzameinfra.onmicrosoft.com::a667d8c5-5997-4b89-a2e1-ea2648da3dbc" providerId="AD" clId="Web-{58A395E3-6C27-23E3-7A96-A047689C6272}" dt="2024-07-01T09:49:36.966" v="210"/>
          <ac:spMkLst>
            <pc:docMk/>
            <pc:sldMk cId="2415326101" sldId="267"/>
            <ac:spMk id="4" creationId="{299D6360-3D54-CC77-122B-333BBD84D3E3}"/>
          </ac:spMkLst>
        </pc:spChg>
        <pc:spChg chg="del mod">
          <ac:chgData name="Sule, Maya (GPO)" userId="S::maya.sule_rws.nl#ext#@duurzameinfra.onmicrosoft.com::a667d8c5-5997-4b89-a2e1-ea2648da3dbc" providerId="AD" clId="Web-{58A395E3-6C27-23E3-7A96-A047689C6272}" dt="2024-07-01T09:49:43.060" v="212"/>
          <ac:spMkLst>
            <pc:docMk/>
            <pc:sldMk cId="2415326101" sldId="267"/>
            <ac:spMk id="49" creationId="{13134140-9EB7-71AC-1814-7355470889E4}"/>
          </ac:spMkLst>
        </pc:spChg>
        <pc:spChg chg="del mod topLvl">
          <ac:chgData name="Sule, Maya (GPO)" userId="S::maya.sule_rws.nl#ext#@duurzameinfra.onmicrosoft.com::a667d8c5-5997-4b89-a2e1-ea2648da3dbc" providerId="AD" clId="Web-{58A395E3-6C27-23E3-7A96-A047689C6272}" dt="2024-07-01T09:50:15.436" v="218"/>
          <ac:spMkLst>
            <pc:docMk/>
            <pc:sldMk cId="2415326101" sldId="267"/>
            <ac:spMk id="52" creationId="{186576A3-23AF-BD18-F9BF-B1A229C842D7}"/>
          </ac:spMkLst>
        </pc:spChg>
        <pc:spChg chg="del mod topLvl">
          <ac:chgData name="Sule, Maya (GPO)" userId="S::maya.sule_rws.nl#ext#@duurzameinfra.onmicrosoft.com::a667d8c5-5997-4b89-a2e1-ea2648da3dbc" providerId="AD" clId="Web-{58A395E3-6C27-23E3-7A96-A047689C6272}" dt="2024-07-01T09:49:56.357" v="214"/>
          <ac:spMkLst>
            <pc:docMk/>
            <pc:sldMk cId="2415326101" sldId="267"/>
            <ac:spMk id="53" creationId="{0B34DFD9-B082-2AE4-6C80-852F8958F027}"/>
          </ac:spMkLst>
        </pc:spChg>
        <pc:grpChg chg="del">
          <ac:chgData name="Sule, Maya (GPO)" userId="S::maya.sule_rws.nl#ext#@duurzameinfra.onmicrosoft.com::a667d8c5-5997-4b89-a2e1-ea2648da3dbc" providerId="AD" clId="Web-{58A395E3-6C27-23E3-7A96-A047689C6272}" dt="2024-07-01T09:50:12.921" v="217"/>
          <ac:grpSpMkLst>
            <pc:docMk/>
            <pc:sldMk cId="2415326101" sldId="267"/>
            <ac:grpSpMk id="2" creationId="{CB6DEB86-70BB-62A9-38D2-A9EDE83AA7DC}"/>
          </ac:grpSpMkLst>
        </pc:grpChg>
        <pc:grpChg chg="del">
          <ac:chgData name="Sule, Maya (GPO)" userId="S::maya.sule_rws.nl#ext#@duurzameinfra.onmicrosoft.com::a667d8c5-5997-4b89-a2e1-ea2648da3dbc" providerId="AD" clId="Web-{58A395E3-6C27-23E3-7A96-A047689C6272}" dt="2024-07-01T09:50:18.296" v="219"/>
          <ac:grpSpMkLst>
            <pc:docMk/>
            <pc:sldMk cId="2415326101" sldId="267"/>
            <ac:grpSpMk id="56" creationId="{9925A4E3-1774-ADCE-4D94-776BDC0ECB9E}"/>
          </ac:grpSpMkLst>
        </pc:grpChg>
        <pc:grpChg chg="del">
          <ac:chgData name="Sule, Maya (GPO)" userId="S::maya.sule_rws.nl#ext#@duurzameinfra.onmicrosoft.com::a667d8c5-5997-4b89-a2e1-ea2648da3dbc" providerId="AD" clId="Web-{58A395E3-6C27-23E3-7A96-A047689C6272}" dt="2024-07-01T09:49:56.357" v="214"/>
          <ac:grpSpMkLst>
            <pc:docMk/>
            <pc:sldMk cId="2415326101" sldId="267"/>
            <ac:grpSpMk id="57" creationId="{BA417149-D907-46F0-DD5B-03ADA556EEC3}"/>
          </ac:grpSpMkLst>
        </pc:grpChg>
      </pc:sldChg>
      <pc:sldChg chg="addSp delSp modSp">
        <pc:chgData name="Sule, Maya (GPO)" userId="S::maya.sule_rws.nl#ext#@duurzameinfra.onmicrosoft.com::a667d8c5-5997-4b89-a2e1-ea2648da3dbc" providerId="AD" clId="Web-{58A395E3-6C27-23E3-7A96-A047689C6272}" dt="2024-07-01T09:49:00.277" v="204" actId="20577"/>
        <pc:sldMkLst>
          <pc:docMk/>
          <pc:sldMk cId="692272682" sldId="342"/>
        </pc:sldMkLst>
        <pc:spChg chg="add del">
          <ac:chgData name="Sule, Maya (GPO)" userId="S::maya.sule_rws.nl#ext#@duurzameinfra.onmicrosoft.com::a667d8c5-5997-4b89-a2e1-ea2648da3dbc" providerId="AD" clId="Web-{58A395E3-6C27-23E3-7A96-A047689C6272}" dt="2024-07-01T09:47:16.273" v="191"/>
          <ac:spMkLst>
            <pc:docMk/>
            <pc:sldMk cId="692272682" sldId="342"/>
            <ac:spMk id="2" creationId="{307F9184-8E40-DB11-D85A-253D1DF7B129}"/>
          </ac:spMkLst>
        </pc:spChg>
        <pc:spChg chg="add mod">
          <ac:chgData name="Sule, Maya (GPO)" userId="S::maya.sule_rws.nl#ext#@duurzameinfra.onmicrosoft.com::a667d8c5-5997-4b89-a2e1-ea2648da3dbc" providerId="AD" clId="Web-{58A395E3-6C27-23E3-7A96-A047689C6272}" dt="2024-07-01T09:47:35.821" v="195" actId="1076"/>
          <ac:spMkLst>
            <pc:docMk/>
            <pc:sldMk cId="692272682" sldId="342"/>
            <ac:spMk id="3" creationId="{C2E5A9CC-B834-779E-6D34-18CB9D7D6CFD}"/>
          </ac:spMkLst>
        </pc:spChg>
        <pc:spChg chg="mod">
          <ac:chgData name="Sule, Maya (GPO)" userId="S::maya.sule_rws.nl#ext#@duurzameinfra.onmicrosoft.com::a667d8c5-5997-4b89-a2e1-ea2648da3dbc" providerId="AD" clId="Web-{58A395E3-6C27-23E3-7A96-A047689C6272}" dt="2024-07-01T09:49:00.277" v="204" actId="20577"/>
          <ac:spMkLst>
            <pc:docMk/>
            <pc:sldMk cId="692272682" sldId="342"/>
            <ac:spMk id="5" creationId="{00000000-0000-0000-0000-000000000000}"/>
          </ac:spMkLst>
        </pc:spChg>
        <pc:spChg chg="del">
          <ac:chgData name="Sule, Maya (GPO)" userId="S::maya.sule_rws.nl#ext#@duurzameinfra.onmicrosoft.com::a667d8c5-5997-4b89-a2e1-ea2648da3dbc" providerId="AD" clId="Web-{58A395E3-6C27-23E3-7A96-A047689C6272}" dt="2024-07-01T09:08:06.741" v="27"/>
          <ac:spMkLst>
            <pc:docMk/>
            <pc:sldMk cId="692272682" sldId="342"/>
            <ac:spMk id="59" creationId="{00000000-0000-0000-0000-000000000000}"/>
          </ac:spMkLst>
        </pc:spChg>
        <pc:spChg chg="del">
          <ac:chgData name="Sule, Maya (GPO)" userId="S::maya.sule_rws.nl#ext#@duurzameinfra.onmicrosoft.com::a667d8c5-5997-4b89-a2e1-ea2648da3dbc" providerId="AD" clId="Web-{58A395E3-6C27-23E3-7A96-A047689C6272}" dt="2024-07-01T09:08:06.741" v="26"/>
          <ac:spMkLst>
            <pc:docMk/>
            <pc:sldMk cId="692272682" sldId="342"/>
            <ac:spMk id="60" creationId="{00000000-0000-0000-0000-000000000000}"/>
          </ac:spMkLst>
        </pc:spChg>
        <pc:spChg chg="del">
          <ac:chgData name="Sule, Maya (GPO)" userId="S::maya.sule_rws.nl#ext#@duurzameinfra.onmicrosoft.com::a667d8c5-5997-4b89-a2e1-ea2648da3dbc" providerId="AD" clId="Web-{58A395E3-6C27-23E3-7A96-A047689C6272}" dt="2024-07-01T09:08:06.741" v="25"/>
          <ac:spMkLst>
            <pc:docMk/>
            <pc:sldMk cId="692272682" sldId="342"/>
            <ac:spMk id="61" creationId="{00000000-0000-0000-0000-000000000000}"/>
          </ac:spMkLst>
        </pc:spChg>
        <pc:spChg chg="del">
          <ac:chgData name="Sule, Maya (GPO)" userId="S::maya.sule_rws.nl#ext#@duurzameinfra.onmicrosoft.com::a667d8c5-5997-4b89-a2e1-ea2648da3dbc" providerId="AD" clId="Web-{58A395E3-6C27-23E3-7A96-A047689C6272}" dt="2024-07-01T09:08:06.741" v="24"/>
          <ac:spMkLst>
            <pc:docMk/>
            <pc:sldMk cId="692272682" sldId="342"/>
            <ac:spMk id="62" creationId="{00000000-0000-0000-0000-000000000000}"/>
          </ac:spMkLst>
        </pc:spChg>
        <pc:spChg chg="del">
          <ac:chgData name="Sule, Maya (GPO)" userId="S::maya.sule_rws.nl#ext#@duurzameinfra.onmicrosoft.com::a667d8c5-5997-4b89-a2e1-ea2648da3dbc" providerId="AD" clId="Web-{58A395E3-6C27-23E3-7A96-A047689C6272}" dt="2024-07-01T09:08:06.741" v="23"/>
          <ac:spMkLst>
            <pc:docMk/>
            <pc:sldMk cId="692272682" sldId="342"/>
            <ac:spMk id="63" creationId="{00000000-0000-0000-0000-000000000000}"/>
          </ac:spMkLst>
        </pc:spChg>
        <pc:spChg chg="del">
          <ac:chgData name="Sule, Maya (GPO)" userId="S::maya.sule_rws.nl#ext#@duurzameinfra.onmicrosoft.com::a667d8c5-5997-4b89-a2e1-ea2648da3dbc" providerId="AD" clId="Web-{58A395E3-6C27-23E3-7A96-A047689C6272}" dt="2024-07-01T09:08:06.741" v="22"/>
          <ac:spMkLst>
            <pc:docMk/>
            <pc:sldMk cId="692272682" sldId="342"/>
            <ac:spMk id="64" creationId="{00000000-0000-0000-0000-000000000000}"/>
          </ac:spMkLst>
        </pc:spChg>
        <pc:spChg chg="del">
          <ac:chgData name="Sule, Maya (GPO)" userId="S::maya.sule_rws.nl#ext#@duurzameinfra.onmicrosoft.com::a667d8c5-5997-4b89-a2e1-ea2648da3dbc" providerId="AD" clId="Web-{58A395E3-6C27-23E3-7A96-A047689C6272}" dt="2024-07-01T09:08:06.741" v="21"/>
          <ac:spMkLst>
            <pc:docMk/>
            <pc:sldMk cId="692272682" sldId="342"/>
            <ac:spMk id="65" creationId="{00000000-0000-0000-0000-000000000000}"/>
          </ac:spMkLst>
        </pc:spChg>
        <pc:spChg chg="del">
          <ac:chgData name="Sule, Maya (GPO)" userId="S::maya.sule_rws.nl#ext#@duurzameinfra.onmicrosoft.com::a667d8c5-5997-4b89-a2e1-ea2648da3dbc" providerId="AD" clId="Web-{58A395E3-6C27-23E3-7A96-A047689C6272}" dt="2024-07-01T09:08:06.741" v="20"/>
          <ac:spMkLst>
            <pc:docMk/>
            <pc:sldMk cId="692272682" sldId="342"/>
            <ac:spMk id="66" creationId="{00000000-0000-0000-0000-000000000000}"/>
          </ac:spMkLst>
        </pc:spChg>
        <pc:spChg chg="del">
          <ac:chgData name="Sule, Maya (GPO)" userId="S::maya.sule_rws.nl#ext#@duurzameinfra.onmicrosoft.com::a667d8c5-5997-4b89-a2e1-ea2648da3dbc" providerId="AD" clId="Web-{58A395E3-6C27-23E3-7A96-A047689C6272}" dt="2024-07-01T09:08:06.741" v="19"/>
          <ac:spMkLst>
            <pc:docMk/>
            <pc:sldMk cId="692272682" sldId="342"/>
            <ac:spMk id="67" creationId="{00000000-0000-0000-0000-000000000000}"/>
          </ac:spMkLst>
        </pc:spChg>
        <pc:spChg chg="del">
          <ac:chgData name="Sule, Maya (GPO)" userId="S::maya.sule_rws.nl#ext#@duurzameinfra.onmicrosoft.com::a667d8c5-5997-4b89-a2e1-ea2648da3dbc" providerId="AD" clId="Web-{58A395E3-6C27-23E3-7A96-A047689C6272}" dt="2024-07-01T09:08:06.741" v="18"/>
          <ac:spMkLst>
            <pc:docMk/>
            <pc:sldMk cId="692272682" sldId="342"/>
            <ac:spMk id="68" creationId="{00000000-0000-0000-0000-000000000000}"/>
          </ac:spMkLst>
        </pc:spChg>
        <pc:spChg chg="del">
          <ac:chgData name="Sule, Maya (GPO)" userId="S::maya.sule_rws.nl#ext#@duurzameinfra.onmicrosoft.com::a667d8c5-5997-4b89-a2e1-ea2648da3dbc" providerId="AD" clId="Web-{58A395E3-6C27-23E3-7A96-A047689C6272}" dt="2024-07-01T09:08:06.741" v="17"/>
          <ac:spMkLst>
            <pc:docMk/>
            <pc:sldMk cId="692272682" sldId="342"/>
            <ac:spMk id="69" creationId="{00000000-0000-0000-0000-000000000000}"/>
          </ac:spMkLst>
        </pc:spChg>
        <pc:spChg chg="del">
          <ac:chgData name="Sule, Maya (GPO)" userId="S::maya.sule_rws.nl#ext#@duurzameinfra.onmicrosoft.com::a667d8c5-5997-4b89-a2e1-ea2648da3dbc" providerId="AD" clId="Web-{58A395E3-6C27-23E3-7A96-A047689C6272}" dt="2024-07-01T09:08:06.741" v="16"/>
          <ac:spMkLst>
            <pc:docMk/>
            <pc:sldMk cId="692272682" sldId="342"/>
            <ac:spMk id="70" creationId="{00000000-0000-0000-0000-000000000000}"/>
          </ac:spMkLst>
        </pc:spChg>
        <pc:spChg chg="del">
          <ac:chgData name="Sule, Maya (GPO)" userId="S::maya.sule_rws.nl#ext#@duurzameinfra.onmicrosoft.com::a667d8c5-5997-4b89-a2e1-ea2648da3dbc" providerId="AD" clId="Web-{58A395E3-6C27-23E3-7A96-A047689C6272}" dt="2024-07-01T09:08:06.741" v="15"/>
          <ac:spMkLst>
            <pc:docMk/>
            <pc:sldMk cId="692272682" sldId="342"/>
            <ac:spMk id="71" creationId="{00000000-0000-0000-0000-000000000000}"/>
          </ac:spMkLst>
        </pc:spChg>
        <pc:spChg chg="del">
          <ac:chgData name="Sule, Maya (GPO)" userId="S::maya.sule_rws.nl#ext#@duurzameinfra.onmicrosoft.com::a667d8c5-5997-4b89-a2e1-ea2648da3dbc" providerId="AD" clId="Web-{58A395E3-6C27-23E3-7A96-A047689C6272}" dt="2024-07-01T09:08:06.741" v="14"/>
          <ac:spMkLst>
            <pc:docMk/>
            <pc:sldMk cId="692272682" sldId="342"/>
            <ac:spMk id="72" creationId="{00000000-0000-0000-0000-000000000000}"/>
          </ac:spMkLst>
        </pc:spChg>
        <pc:spChg chg="del">
          <ac:chgData name="Sule, Maya (GPO)" userId="S::maya.sule_rws.nl#ext#@duurzameinfra.onmicrosoft.com::a667d8c5-5997-4b89-a2e1-ea2648da3dbc" providerId="AD" clId="Web-{58A395E3-6C27-23E3-7A96-A047689C6272}" dt="2024-07-01T09:08:06.741" v="13"/>
          <ac:spMkLst>
            <pc:docMk/>
            <pc:sldMk cId="692272682" sldId="342"/>
            <ac:spMk id="73" creationId="{00000000-0000-0000-0000-000000000000}"/>
          </ac:spMkLst>
        </pc:spChg>
        <pc:spChg chg="del">
          <ac:chgData name="Sule, Maya (GPO)" userId="S::maya.sule_rws.nl#ext#@duurzameinfra.onmicrosoft.com::a667d8c5-5997-4b89-a2e1-ea2648da3dbc" providerId="AD" clId="Web-{58A395E3-6C27-23E3-7A96-A047689C6272}" dt="2024-07-01T09:08:06.741" v="12"/>
          <ac:spMkLst>
            <pc:docMk/>
            <pc:sldMk cId="692272682" sldId="342"/>
            <ac:spMk id="74" creationId="{00000000-0000-0000-0000-000000000000}"/>
          </ac:spMkLst>
        </pc:spChg>
        <pc:spChg chg="del">
          <ac:chgData name="Sule, Maya (GPO)" userId="S::maya.sule_rws.nl#ext#@duurzameinfra.onmicrosoft.com::a667d8c5-5997-4b89-a2e1-ea2648da3dbc" providerId="AD" clId="Web-{58A395E3-6C27-23E3-7A96-A047689C6272}" dt="2024-07-01T09:08:06.741" v="11"/>
          <ac:spMkLst>
            <pc:docMk/>
            <pc:sldMk cId="692272682" sldId="342"/>
            <ac:spMk id="75" creationId="{00000000-0000-0000-0000-000000000000}"/>
          </ac:spMkLst>
        </pc:spChg>
        <pc:spChg chg="del">
          <ac:chgData name="Sule, Maya (GPO)" userId="S::maya.sule_rws.nl#ext#@duurzameinfra.onmicrosoft.com::a667d8c5-5997-4b89-a2e1-ea2648da3dbc" providerId="AD" clId="Web-{58A395E3-6C27-23E3-7A96-A047689C6272}" dt="2024-07-01T09:08:06.725" v="10"/>
          <ac:spMkLst>
            <pc:docMk/>
            <pc:sldMk cId="692272682" sldId="342"/>
            <ac:spMk id="76" creationId="{00000000-0000-0000-0000-000000000000}"/>
          </ac:spMkLst>
        </pc:spChg>
        <pc:spChg chg="del">
          <ac:chgData name="Sule, Maya (GPO)" userId="S::maya.sule_rws.nl#ext#@duurzameinfra.onmicrosoft.com::a667d8c5-5997-4b89-a2e1-ea2648da3dbc" providerId="AD" clId="Web-{58A395E3-6C27-23E3-7A96-A047689C6272}" dt="2024-07-01T09:08:06.725" v="9"/>
          <ac:spMkLst>
            <pc:docMk/>
            <pc:sldMk cId="692272682" sldId="342"/>
            <ac:spMk id="77" creationId="{00000000-0000-0000-0000-000000000000}"/>
          </ac:spMkLst>
        </pc:spChg>
        <pc:spChg chg="del">
          <ac:chgData name="Sule, Maya (GPO)" userId="S::maya.sule_rws.nl#ext#@duurzameinfra.onmicrosoft.com::a667d8c5-5997-4b89-a2e1-ea2648da3dbc" providerId="AD" clId="Web-{58A395E3-6C27-23E3-7A96-A047689C6272}" dt="2024-07-01T09:08:06.725" v="8"/>
          <ac:spMkLst>
            <pc:docMk/>
            <pc:sldMk cId="692272682" sldId="342"/>
            <ac:spMk id="78" creationId="{00000000-0000-0000-0000-000000000000}"/>
          </ac:spMkLst>
        </pc:spChg>
        <pc:spChg chg="del">
          <ac:chgData name="Sule, Maya (GPO)" userId="S::maya.sule_rws.nl#ext#@duurzameinfra.onmicrosoft.com::a667d8c5-5997-4b89-a2e1-ea2648da3dbc" providerId="AD" clId="Web-{58A395E3-6C27-23E3-7A96-A047689C6272}" dt="2024-07-01T09:08:06.725" v="7"/>
          <ac:spMkLst>
            <pc:docMk/>
            <pc:sldMk cId="692272682" sldId="342"/>
            <ac:spMk id="79" creationId="{00000000-0000-0000-0000-000000000000}"/>
          </ac:spMkLst>
        </pc:spChg>
        <pc:spChg chg="del">
          <ac:chgData name="Sule, Maya (GPO)" userId="S::maya.sule_rws.nl#ext#@duurzameinfra.onmicrosoft.com::a667d8c5-5997-4b89-a2e1-ea2648da3dbc" providerId="AD" clId="Web-{58A395E3-6C27-23E3-7A96-A047689C6272}" dt="2024-07-01T09:08:06.725" v="6"/>
          <ac:spMkLst>
            <pc:docMk/>
            <pc:sldMk cId="692272682" sldId="342"/>
            <ac:spMk id="80" creationId="{00000000-0000-0000-0000-000000000000}"/>
          </ac:spMkLst>
        </pc:spChg>
        <pc:spChg chg="del">
          <ac:chgData name="Sule, Maya (GPO)" userId="S::maya.sule_rws.nl#ext#@duurzameinfra.onmicrosoft.com::a667d8c5-5997-4b89-a2e1-ea2648da3dbc" providerId="AD" clId="Web-{58A395E3-6C27-23E3-7A96-A047689C6272}" dt="2024-07-01T09:08:06.725" v="5"/>
          <ac:spMkLst>
            <pc:docMk/>
            <pc:sldMk cId="692272682" sldId="342"/>
            <ac:spMk id="81" creationId="{00000000-0000-0000-0000-000000000000}"/>
          </ac:spMkLst>
        </pc:spChg>
      </pc:sldChg>
      <pc:sldChg chg="modSp mod modShow">
        <pc:chgData name="Sule, Maya (GPO)" userId="S::maya.sule_rws.nl#ext#@duurzameinfra.onmicrosoft.com::a667d8c5-5997-4b89-a2e1-ea2648da3dbc" providerId="AD" clId="Web-{58A395E3-6C27-23E3-7A96-A047689C6272}" dt="2024-07-01T09:35:38.245" v="174"/>
        <pc:sldMkLst>
          <pc:docMk/>
          <pc:sldMk cId="792248016" sldId="426"/>
        </pc:sldMkLst>
        <pc:spChg chg="mod">
          <ac:chgData name="Sule, Maya (GPO)" userId="S::maya.sule_rws.nl#ext#@duurzameinfra.onmicrosoft.com::a667d8c5-5997-4b89-a2e1-ea2648da3dbc" providerId="AD" clId="Web-{58A395E3-6C27-23E3-7A96-A047689C6272}" dt="2024-07-01T09:07:19.520" v="4" actId="20577"/>
          <ac:spMkLst>
            <pc:docMk/>
            <pc:sldMk cId="792248016" sldId="426"/>
            <ac:spMk id="3" creationId="{7A528227-6E2D-8F97-8998-60131E20A268}"/>
          </ac:spMkLst>
        </pc:spChg>
      </pc:sldChg>
      <pc:sldChg chg="modSp">
        <pc:chgData name="Sule, Maya (GPO)" userId="S::maya.sule_rws.nl#ext#@duurzameinfra.onmicrosoft.com::a667d8c5-5997-4b89-a2e1-ea2648da3dbc" providerId="AD" clId="Web-{58A395E3-6C27-23E3-7A96-A047689C6272}" dt="2024-07-01T13:30:29.074" v="255" actId="1076"/>
        <pc:sldMkLst>
          <pc:docMk/>
          <pc:sldMk cId="2480992676" sldId="431"/>
        </pc:sldMkLst>
        <pc:spChg chg="mod">
          <ac:chgData name="Sule, Maya (GPO)" userId="S::maya.sule_rws.nl#ext#@duurzameinfra.onmicrosoft.com::a667d8c5-5997-4b89-a2e1-ea2648da3dbc" providerId="AD" clId="Web-{58A395E3-6C27-23E3-7A96-A047689C6272}" dt="2024-07-01T13:28:50.417" v="244" actId="1076"/>
          <ac:spMkLst>
            <pc:docMk/>
            <pc:sldMk cId="2480992676" sldId="431"/>
            <ac:spMk id="2" creationId="{60E0322E-C7B3-7A5D-2392-6565DD6A7462}"/>
          </ac:spMkLst>
        </pc:spChg>
        <pc:spChg chg="mod">
          <ac:chgData name="Sule, Maya (GPO)" userId="S::maya.sule_rws.nl#ext#@duurzameinfra.onmicrosoft.com::a667d8c5-5997-4b89-a2e1-ea2648da3dbc" providerId="AD" clId="Web-{58A395E3-6C27-23E3-7A96-A047689C6272}" dt="2024-07-01T13:29:59.652" v="251" actId="1076"/>
          <ac:spMkLst>
            <pc:docMk/>
            <pc:sldMk cId="2480992676" sldId="431"/>
            <ac:spMk id="4" creationId="{00000000-0000-0000-0000-000000000000}"/>
          </ac:spMkLst>
        </pc:spChg>
        <pc:spChg chg="mod">
          <ac:chgData name="Sule, Maya (GPO)" userId="S::maya.sule_rws.nl#ext#@duurzameinfra.onmicrosoft.com::a667d8c5-5997-4b89-a2e1-ea2648da3dbc" providerId="AD" clId="Web-{58A395E3-6C27-23E3-7A96-A047689C6272}" dt="2024-07-01T09:34:32.384" v="163" actId="1076"/>
          <ac:spMkLst>
            <pc:docMk/>
            <pc:sldMk cId="2480992676" sldId="431"/>
            <ac:spMk id="5" creationId="{00000000-0000-0000-0000-000000000000}"/>
          </ac:spMkLst>
        </pc:spChg>
        <pc:spChg chg="mod">
          <ac:chgData name="Sule, Maya (GPO)" userId="S::maya.sule_rws.nl#ext#@duurzameinfra.onmicrosoft.com::a667d8c5-5997-4b89-a2e1-ea2648da3dbc" providerId="AD" clId="Web-{58A395E3-6C27-23E3-7A96-A047689C6272}" dt="2024-07-01T13:30:29.074" v="255" actId="1076"/>
          <ac:spMkLst>
            <pc:docMk/>
            <pc:sldMk cId="2480992676" sldId="431"/>
            <ac:spMk id="6" creationId="{00000000-0000-0000-0000-000000000000}"/>
          </ac:spMkLst>
        </pc:spChg>
        <pc:spChg chg="mod">
          <ac:chgData name="Sule, Maya (GPO)" userId="S::maya.sule_rws.nl#ext#@duurzameinfra.onmicrosoft.com::a667d8c5-5997-4b89-a2e1-ea2648da3dbc" providerId="AD" clId="Web-{58A395E3-6C27-23E3-7A96-A047689C6272}" dt="2024-07-01T13:29:38.167" v="250" actId="20577"/>
          <ac:spMkLst>
            <pc:docMk/>
            <pc:sldMk cId="2480992676" sldId="431"/>
            <ac:spMk id="7" creationId="{8C6912B0-C594-FD5D-9391-202BC058FF2C}"/>
          </ac:spMkLst>
        </pc:spChg>
        <pc:spChg chg="mod">
          <ac:chgData name="Sule, Maya (GPO)" userId="S::maya.sule_rws.nl#ext#@duurzameinfra.onmicrosoft.com::a667d8c5-5997-4b89-a2e1-ea2648da3dbc" providerId="AD" clId="Web-{58A395E3-6C27-23E3-7A96-A047689C6272}" dt="2024-07-01T09:34:38.993" v="164" actId="1076"/>
          <ac:spMkLst>
            <pc:docMk/>
            <pc:sldMk cId="2480992676" sldId="431"/>
            <ac:spMk id="10" creationId="{00000000-0000-0000-0000-000000000000}"/>
          </ac:spMkLst>
        </pc:spChg>
        <pc:spChg chg="mod">
          <ac:chgData name="Sule, Maya (GPO)" userId="S::maya.sule_rws.nl#ext#@duurzameinfra.onmicrosoft.com::a667d8c5-5997-4b89-a2e1-ea2648da3dbc" providerId="AD" clId="Web-{58A395E3-6C27-23E3-7A96-A047689C6272}" dt="2024-07-01T09:35:12.541" v="173" actId="1076"/>
          <ac:spMkLst>
            <pc:docMk/>
            <pc:sldMk cId="2480992676" sldId="431"/>
            <ac:spMk id="12" creationId="{00000000-0000-0000-0000-000000000000}"/>
          </ac:spMkLst>
        </pc:spChg>
        <pc:cxnChg chg="mod">
          <ac:chgData name="Sule, Maya (GPO)" userId="S::maya.sule_rws.nl#ext#@duurzameinfra.onmicrosoft.com::a667d8c5-5997-4b89-a2e1-ea2648da3dbc" providerId="AD" clId="Web-{58A395E3-6C27-23E3-7A96-A047689C6272}" dt="2024-07-01T09:27:58.976" v="150" actId="1076"/>
          <ac:cxnSpMkLst>
            <pc:docMk/>
            <pc:sldMk cId="2480992676" sldId="431"/>
            <ac:cxnSpMk id="11" creationId="{6E9B32DF-7B23-554C-A707-B8D9EE407FB8}"/>
          </ac:cxnSpMkLst>
        </pc:cxnChg>
        <pc:cxnChg chg="mod">
          <ac:chgData name="Sule, Maya (GPO)" userId="S::maya.sule_rws.nl#ext#@duurzameinfra.onmicrosoft.com::a667d8c5-5997-4b89-a2e1-ea2648da3dbc" providerId="AD" clId="Web-{58A395E3-6C27-23E3-7A96-A047689C6272}" dt="2024-07-01T09:28:20.868" v="154" actId="1076"/>
          <ac:cxnSpMkLst>
            <pc:docMk/>
            <pc:sldMk cId="2480992676" sldId="431"/>
            <ac:cxnSpMk id="13" creationId="{A91C0780-E160-4FD4-B3E8-60E166807694}"/>
          </ac:cxnSpMkLst>
        </pc:cxnChg>
      </pc:sldChg>
      <pc:sldChg chg="mod modShow">
        <pc:chgData name="Sule, Maya (GPO)" userId="S::maya.sule_rws.nl#ext#@duurzameinfra.onmicrosoft.com::a667d8c5-5997-4b89-a2e1-ea2648da3dbc" providerId="AD" clId="Web-{58A395E3-6C27-23E3-7A96-A047689C6272}" dt="2024-07-01T09:49:19.543" v="207"/>
        <pc:sldMkLst>
          <pc:docMk/>
          <pc:sldMk cId="2781100907" sldId="456"/>
        </pc:sldMkLst>
      </pc:sldChg>
      <pc:sldChg chg="modSp">
        <pc:chgData name="Sule, Maya (GPO)" userId="S::maya.sule_rws.nl#ext#@duurzameinfra.onmicrosoft.com::a667d8c5-5997-4b89-a2e1-ea2648da3dbc" providerId="AD" clId="Web-{58A395E3-6C27-23E3-7A96-A047689C6272}" dt="2024-07-01T09:52:43.801" v="235" actId="1076"/>
        <pc:sldMkLst>
          <pc:docMk/>
          <pc:sldMk cId="1537962050" sldId="459"/>
        </pc:sldMkLst>
        <pc:spChg chg="mod">
          <ac:chgData name="Sule, Maya (GPO)" userId="S::maya.sule_rws.nl#ext#@duurzameinfra.onmicrosoft.com::a667d8c5-5997-4b89-a2e1-ea2648da3dbc" providerId="AD" clId="Web-{58A395E3-6C27-23E3-7A96-A047689C6272}" dt="2024-07-01T09:52:43.801" v="235" actId="1076"/>
          <ac:spMkLst>
            <pc:docMk/>
            <pc:sldMk cId="1537962050" sldId="459"/>
            <ac:spMk id="2" creationId="{00000000-0000-0000-0000-000000000000}"/>
          </ac:spMkLst>
        </pc:spChg>
        <pc:spChg chg="mod">
          <ac:chgData name="Sule, Maya (GPO)" userId="S::maya.sule_rws.nl#ext#@duurzameinfra.onmicrosoft.com::a667d8c5-5997-4b89-a2e1-ea2648da3dbc" providerId="AD" clId="Web-{58A395E3-6C27-23E3-7A96-A047689C6272}" dt="2024-07-01T09:18:09.968" v="91" actId="14100"/>
          <ac:spMkLst>
            <pc:docMk/>
            <pc:sldMk cId="1537962050" sldId="459"/>
            <ac:spMk id="3" creationId="{097EDF07-777C-9A72-BD85-D9B5181F79F5}"/>
          </ac:spMkLst>
        </pc:spChg>
        <pc:spChg chg="mod">
          <ac:chgData name="Sule, Maya (GPO)" userId="S::maya.sule_rws.nl#ext#@duurzameinfra.onmicrosoft.com::a667d8c5-5997-4b89-a2e1-ea2648da3dbc" providerId="AD" clId="Web-{58A395E3-6C27-23E3-7A96-A047689C6272}" dt="2024-07-01T09:18:20.062" v="94" actId="14100"/>
          <ac:spMkLst>
            <pc:docMk/>
            <pc:sldMk cId="1537962050" sldId="459"/>
            <ac:spMk id="4" creationId="{6E451555-C72E-9339-C62D-D5C26ACE58BD}"/>
          </ac:spMkLst>
        </pc:spChg>
        <pc:spChg chg="mod">
          <ac:chgData name="Sule, Maya (GPO)" userId="S::maya.sule_rws.nl#ext#@duurzameinfra.onmicrosoft.com::a667d8c5-5997-4b89-a2e1-ea2648da3dbc" providerId="AD" clId="Web-{58A395E3-6C27-23E3-7A96-A047689C6272}" dt="2024-07-01T09:17:57.718" v="88" actId="14100"/>
          <ac:spMkLst>
            <pc:docMk/>
            <pc:sldMk cId="1537962050" sldId="459"/>
            <ac:spMk id="5" creationId="{00000000-0000-0000-0000-000000000000}"/>
          </ac:spMkLst>
        </pc:spChg>
        <pc:spChg chg="mod">
          <ac:chgData name="Sule, Maya (GPO)" userId="S::maya.sule_rws.nl#ext#@duurzameinfra.onmicrosoft.com::a667d8c5-5997-4b89-a2e1-ea2648da3dbc" providerId="AD" clId="Web-{58A395E3-6C27-23E3-7A96-A047689C6272}" dt="2024-07-01T09:18:48.829" v="101" actId="14100"/>
          <ac:spMkLst>
            <pc:docMk/>
            <pc:sldMk cId="1537962050" sldId="459"/>
            <ac:spMk id="7" creationId="{00000000-0000-0000-0000-000000000000}"/>
          </ac:spMkLst>
        </pc:spChg>
        <pc:spChg chg="mod">
          <ac:chgData name="Sule, Maya (GPO)" userId="S::maya.sule_rws.nl#ext#@duurzameinfra.onmicrosoft.com::a667d8c5-5997-4b89-a2e1-ea2648da3dbc" providerId="AD" clId="Web-{58A395E3-6C27-23E3-7A96-A047689C6272}" dt="2024-07-01T09:18:35.203" v="97" actId="14100"/>
          <ac:spMkLst>
            <pc:docMk/>
            <pc:sldMk cId="1537962050" sldId="459"/>
            <ac:spMk id="8" creationId="{00000000-0000-0000-0000-000000000000}"/>
          </ac:spMkLst>
        </pc:spChg>
      </pc:sldChg>
      <pc:sldChg chg="ord">
        <pc:chgData name="Sule, Maya (GPO)" userId="S::maya.sule_rws.nl#ext#@duurzameinfra.onmicrosoft.com::a667d8c5-5997-4b89-a2e1-ea2648da3dbc" providerId="AD" clId="Web-{58A395E3-6C27-23E3-7A96-A047689C6272}" dt="2024-07-01T13:32:24.373" v="257"/>
        <pc:sldMkLst>
          <pc:docMk/>
          <pc:sldMk cId="3263841806" sldId="526"/>
        </pc:sldMkLst>
      </pc:sldChg>
      <pc:sldChg chg="mod modShow">
        <pc:chgData name="Sule, Maya (GPO)" userId="S::maya.sule_rws.nl#ext#@duurzameinfra.onmicrosoft.com::a667d8c5-5997-4b89-a2e1-ea2648da3dbc" providerId="AD" clId="Web-{58A395E3-6C27-23E3-7A96-A047689C6272}" dt="2024-07-01T09:40:31.772" v="178"/>
        <pc:sldMkLst>
          <pc:docMk/>
          <pc:sldMk cId="3624666045" sldId="528"/>
        </pc:sldMkLst>
      </pc:sldChg>
      <pc:sldChg chg="ord">
        <pc:chgData name="Sule, Maya (GPO)" userId="S::maya.sule_rws.nl#ext#@duurzameinfra.onmicrosoft.com::a667d8c5-5997-4b89-a2e1-ea2648da3dbc" providerId="AD" clId="Web-{58A395E3-6C27-23E3-7A96-A047689C6272}" dt="2024-07-01T13:32:32.311" v="258"/>
        <pc:sldMkLst>
          <pc:docMk/>
          <pc:sldMk cId="2134204802" sldId="651"/>
        </pc:sldMkLst>
      </pc:sldChg>
      <pc:sldChg chg="modSp mod modShow addCm">
        <pc:chgData name="Sule, Maya (GPO)" userId="S::maya.sule_rws.nl#ext#@duurzameinfra.onmicrosoft.com::a667d8c5-5997-4b89-a2e1-ea2648da3dbc" providerId="AD" clId="Web-{58A395E3-6C27-23E3-7A96-A047689C6272}" dt="2024-07-01T13:36:22.830" v="259"/>
        <pc:sldMkLst>
          <pc:docMk/>
          <pc:sldMk cId="3620926403" sldId="735"/>
        </pc:sldMkLst>
        <pc:spChg chg="mod">
          <ac:chgData name="Sule, Maya (GPO)" userId="S::maya.sule_rws.nl#ext#@duurzameinfra.onmicrosoft.com::a667d8c5-5997-4b89-a2e1-ea2648da3dbc" providerId="AD" clId="Web-{58A395E3-6C27-23E3-7A96-A047689C6272}" dt="2024-07-01T09:11:23.749" v="59"/>
          <ac:spMkLst>
            <pc:docMk/>
            <pc:sldMk cId="3620926403" sldId="735"/>
            <ac:spMk id="15" creationId="{17030FCA-8BB5-4C07-B7B6-E8D2D0F676D2}"/>
          </ac:spMkLst>
        </pc:spChg>
        <pc:spChg chg="mod">
          <ac:chgData name="Sule, Maya (GPO)" userId="S::maya.sule_rws.nl#ext#@duurzameinfra.onmicrosoft.com::a667d8c5-5997-4b89-a2e1-ea2648da3dbc" providerId="AD" clId="Web-{58A395E3-6C27-23E3-7A96-A047689C6272}" dt="2024-07-01T09:11:00.701" v="57" actId="20577"/>
          <ac:spMkLst>
            <pc:docMk/>
            <pc:sldMk cId="3620926403" sldId="735"/>
            <ac:spMk id="17" creationId="{AF0895E2-8168-8C7E-498E-CFA4287BD578}"/>
          </ac:spMkLst>
        </pc:spChg>
        <pc:picChg chg="mod">
          <ac:chgData name="Sule, Maya (GPO)" userId="S::maya.sule_rws.nl#ext#@duurzameinfra.onmicrosoft.com::a667d8c5-5997-4b89-a2e1-ea2648da3dbc" providerId="AD" clId="Web-{58A395E3-6C27-23E3-7A96-A047689C6272}" dt="2024-07-01T09:11:13.889" v="58" actId="1076"/>
          <ac:picMkLst>
            <pc:docMk/>
            <pc:sldMk cId="3620926403" sldId="735"/>
            <ac:picMk id="16" creationId="{00000000-0000-0000-0000-000000000000}"/>
          </ac:picMkLst>
        </pc:picChg>
        <pc:extLst>
          <p:ext xmlns:p="http://schemas.openxmlformats.org/presentationml/2006/main" uri="{D6D511B9-2390-475A-947B-AFAB55BFBCF1}">
            <pc226:cmChg xmlns:pc226="http://schemas.microsoft.com/office/powerpoint/2022/06/main/command" chg="add">
              <pc226:chgData name="Sule, Maya (GPO)" userId="S::maya.sule_rws.nl#ext#@duurzameinfra.onmicrosoft.com::a667d8c5-5997-4b89-a2e1-ea2648da3dbc" providerId="AD" clId="Web-{58A395E3-6C27-23E3-7A96-A047689C6272}" dt="2024-07-01T09:39:33.802" v="177"/>
              <pc2:cmMkLst xmlns:pc2="http://schemas.microsoft.com/office/powerpoint/2019/9/main/command">
                <pc:docMk/>
                <pc:sldMk cId="3620926403" sldId="735"/>
                <pc2:cmMk id="{47566210-60F0-41CF-89E7-CB3B48F4A5E7}"/>
              </pc2:cmMkLst>
            </pc226:cmChg>
          </p:ext>
        </pc:extLst>
      </pc:sldChg>
      <pc:sldChg chg="addSp modSp mod modShow addCm">
        <pc:chgData name="Sule, Maya (GPO)" userId="S::maya.sule_rws.nl#ext#@duurzameinfra.onmicrosoft.com::a667d8c5-5997-4b89-a2e1-ea2648da3dbc" providerId="AD" clId="Web-{58A395E3-6C27-23E3-7A96-A047689C6272}" dt="2024-07-01T13:36:27.158" v="260"/>
        <pc:sldMkLst>
          <pc:docMk/>
          <pc:sldMk cId="3141489426" sldId="787"/>
        </pc:sldMkLst>
        <pc:spChg chg="add mod">
          <ac:chgData name="Sule, Maya (GPO)" userId="S::maya.sule_rws.nl#ext#@duurzameinfra.onmicrosoft.com::a667d8c5-5997-4b89-a2e1-ea2648da3dbc" providerId="AD" clId="Web-{58A395E3-6C27-23E3-7A96-A047689C6272}" dt="2024-07-01T09:25:43.815" v="136"/>
          <ac:spMkLst>
            <pc:docMk/>
            <pc:sldMk cId="3141489426" sldId="787"/>
            <ac:spMk id="3" creationId="{F129154C-1279-EABC-5639-0267E154EA65}"/>
          </ac:spMkLst>
        </pc:spChg>
        <pc:spChg chg="mod">
          <ac:chgData name="Sule, Maya (GPO)" userId="S::maya.sule_rws.nl#ext#@duurzameinfra.onmicrosoft.com::a667d8c5-5997-4b89-a2e1-ea2648da3dbc" providerId="AD" clId="Web-{58A395E3-6C27-23E3-7A96-A047689C6272}" dt="2024-07-01T09:14:32.241" v="71" actId="14100"/>
          <ac:spMkLst>
            <pc:docMk/>
            <pc:sldMk cId="3141489426" sldId="787"/>
            <ac:spMk id="624" creationId="{00000000-0000-0000-0000-000000000000}"/>
          </ac:spMkLst>
        </pc:spChg>
        <pc:spChg chg="mod">
          <ac:chgData name="Sule, Maya (GPO)" userId="S::maya.sule_rws.nl#ext#@duurzameinfra.onmicrosoft.com::a667d8c5-5997-4b89-a2e1-ea2648da3dbc" providerId="AD" clId="Web-{58A395E3-6C27-23E3-7A96-A047689C6272}" dt="2024-07-01T09:24:49.390" v="135" actId="1076"/>
          <ac:spMkLst>
            <pc:docMk/>
            <pc:sldMk cId="3141489426" sldId="787"/>
            <ac:spMk id="625" creationId="{00000000-0000-0000-0000-000000000000}"/>
          </ac:spMkLst>
        </pc:spChg>
        <pc:extLst>
          <p:ext xmlns:p="http://schemas.openxmlformats.org/presentationml/2006/main" uri="{D6D511B9-2390-475A-947B-AFAB55BFBCF1}">
            <pc226:cmChg xmlns:pc226="http://schemas.microsoft.com/office/powerpoint/2022/06/main/command" chg="add">
              <pc226:chgData name="Sule, Maya (GPO)" userId="S::maya.sule_rws.nl#ext#@duurzameinfra.onmicrosoft.com::a667d8c5-5997-4b89-a2e1-ea2648da3dbc" providerId="AD" clId="Web-{58A395E3-6C27-23E3-7A96-A047689C6272}" dt="2024-07-01T09:37:22.374" v="176"/>
              <pc2:cmMkLst xmlns:pc2="http://schemas.microsoft.com/office/powerpoint/2019/9/main/command">
                <pc:docMk/>
                <pc:sldMk cId="3141489426" sldId="787"/>
                <pc2:cmMk id="{57B472F4-645A-4EB6-B7D1-B32DA471BF30}"/>
              </pc2:cmMkLst>
            </pc226:cmChg>
          </p:ext>
        </pc:extLst>
      </pc:sldChg>
      <pc:sldChg chg="modSp">
        <pc:chgData name="Sule, Maya (GPO)" userId="S::maya.sule_rws.nl#ext#@duurzameinfra.onmicrosoft.com::a667d8c5-5997-4b89-a2e1-ea2648da3dbc" providerId="AD" clId="Web-{58A395E3-6C27-23E3-7A96-A047689C6272}" dt="2024-07-01T13:47:14.183" v="324" actId="20577"/>
        <pc:sldMkLst>
          <pc:docMk/>
          <pc:sldMk cId="1233713073" sldId="815"/>
        </pc:sldMkLst>
        <pc:spChg chg="mod">
          <ac:chgData name="Sule, Maya (GPO)" userId="S::maya.sule_rws.nl#ext#@duurzameinfra.onmicrosoft.com::a667d8c5-5997-4b89-a2e1-ea2648da3dbc" providerId="AD" clId="Web-{58A395E3-6C27-23E3-7A96-A047689C6272}" dt="2024-07-01T13:37:21.143" v="263" actId="20577"/>
          <ac:spMkLst>
            <pc:docMk/>
            <pc:sldMk cId="1233713073" sldId="815"/>
            <ac:spMk id="2" creationId="{2C2CB3E5-B96B-0134-9B18-961757E6D6B0}"/>
          </ac:spMkLst>
        </pc:spChg>
        <pc:spChg chg="mod">
          <ac:chgData name="Sule, Maya (GPO)" userId="S::maya.sule_rws.nl#ext#@duurzameinfra.onmicrosoft.com::a667d8c5-5997-4b89-a2e1-ea2648da3dbc" providerId="AD" clId="Web-{58A395E3-6C27-23E3-7A96-A047689C6272}" dt="2024-07-01T13:47:14.183" v="324" actId="20577"/>
          <ac:spMkLst>
            <pc:docMk/>
            <pc:sldMk cId="1233713073" sldId="815"/>
            <ac:spMk id="3" creationId="{68C974B9-F1D3-6AC7-400B-82ECFD80CB45}"/>
          </ac:spMkLst>
        </pc:spChg>
      </pc:sldChg>
      <pc:sldChg chg="modSp">
        <pc:chgData name="Sule, Maya (GPO)" userId="S::maya.sule_rws.nl#ext#@duurzameinfra.onmicrosoft.com::a667d8c5-5997-4b89-a2e1-ea2648da3dbc" providerId="AD" clId="Web-{58A395E3-6C27-23E3-7A96-A047689C6272}" dt="2024-07-01T09:51:53.893" v="232" actId="1076"/>
        <pc:sldMkLst>
          <pc:docMk/>
          <pc:sldMk cId="975843014" sldId="836"/>
        </pc:sldMkLst>
        <pc:spChg chg="mod">
          <ac:chgData name="Sule, Maya (GPO)" userId="S::maya.sule_rws.nl#ext#@duurzameinfra.onmicrosoft.com::a667d8c5-5997-4b89-a2e1-ea2648da3dbc" providerId="AD" clId="Web-{58A395E3-6C27-23E3-7A96-A047689C6272}" dt="2024-07-01T09:51:53.893" v="232" actId="1076"/>
          <ac:spMkLst>
            <pc:docMk/>
            <pc:sldMk cId="975843014" sldId="836"/>
            <ac:spMk id="2" creationId="{D0503675-2BC2-BF1A-FA87-55B8B9DFA32D}"/>
          </ac:spMkLst>
        </pc:spChg>
        <pc:spChg chg="mod">
          <ac:chgData name="Sule, Maya (GPO)" userId="S::maya.sule_rws.nl#ext#@duurzameinfra.onmicrosoft.com::a667d8c5-5997-4b89-a2e1-ea2648da3dbc" providerId="AD" clId="Web-{58A395E3-6C27-23E3-7A96-A047689C6272}" dt="2024-07-01T09:51:43.033" v="230" actId="1076"/>
          <ac:spMkLst>
            <pc:docMk/>
            <pc:sldMk cId="975843014" sldId="836"/>
            <ac:spMk id="7" creationId="{AB98223B-2AC3-A586-0B29-A91652AD2A09}"/>
          </ac:spMkLst>
        </pc:spChg>
        <pc:picChg chg="mod">
          <ac:chgData name="Sule, Maya (GPO)" userId="S::maya.sule_rws.nl#ext#@duurzameinfra.onmicrosoft.com::a667d8c5-5997-4b89-a2e1-ea2648da3dbc" providerId="AD" clId="Web-{58A395E3-6C27-23E3-7A96-A047689C6272}" dt="2024-07-01T09:51:48.034" v="231" actId="1076"/>
          <ac:picMkLst>
            <pc:docMk/>
            <pc:sldMk cId="975843014" sldId="836"/>
            <ac:picMk id="3" creationId="{00000000-0000-0000-0000-000000000000}"/>
          </ac:picMkLst>
        </pc:picChg>
      </pc:sldChg>
      <pc:sldChg chg="modSp">
        <pc:chgData name="Sule, Maya (GPO)" userId="S::maya.sule_rws.nl#ext#@duurzameinfra.onmicrosoft.com::a667d8c5-5997-4b89-a2e1-ea2648da3dbc" providerId="AD" clId="Web-{58A395E3-6C27-23E3-7A96-A047689C6272}" dt="2024-07-01T09:22:19.853" v="130" actId="20577"/>
        <pc:sldMkLst>
          <pc:docMk/>
          <pc:sldMk cId="3700094818" sldId="847"/>
        </pc:sldMkLst>
        <pc:spChg chg="mod">
          <ac:chgData name="Sule, Maya (GPO)" userId="S::maya.sule_rws.nl#ext#@duurzameinfra.onmicrosoft.com::a667d8c5-5997-4b89-a2e1-ea2648da3dbc" providerId="AD" clId="Web-{58A395E3-6C27-23E3-7A96-A047689C6272}" dt="2024-07-01T09:22:19.853" v="130" actId="20577"/>
          <ac:spMkLst>
            <pc:docMk/>
            <pc:sldMk cId="3700094818" sldId="847"/>
            <ac:spMk id="3" creationId="{DBD91643-D369-08D7-3270-2CC1EB6C9C2A}"/>
          </ac:spMkLst>
        </pc:spChg>
      </pc:sldChg>
      <pc:sldChg chg="addSp delSp modSp addCm">
        <pc:chgData name="Sule, Maya (GPO)" userId="S::maya.sule_rws.nl#ext#@duurzameinfra.onmicrosoft.com::a667d8c5-5997-4b89-a2e1-ea2648da3dbc" providerId="AD" clId="Web-{58A395E3-6C27-23E3-7A96-A047689C6272}" dt="2024-07-01T13:38:37.144" v="264" actId="14100"/>
        <pc:sldMkLst>
          <pc:docMk/>
          <pc:sldMk cId="3423025121" sldId="866"/>
        </pc:sldMkLst>
        <pc:spChg chg="add">
          <ac:chgData name="Sule, Maya (GPO)" userId="S::maya.sule_rws.nl#ext#@duurzameinfra.onmicrosoft.com::a667d8c5-5997-4b89-a2e1-ea2648da3dbc" providerId="AD" clId="Web-{58A395E3-6C27-23E3-7A96-A047689C6272}" dt="2024-07-01T09:47:39.993" v="196"/>
          <ac:spMkLst>
            <pc:docMk/>
            <pc:sldMk cId="3423025121" sldId="866"/>
            <ac:spMk id="3" creationId="{805D2DF0-1733-127D-26A1-C73F6525D7CF}"/>
          </ac:spMkLst>
        </pc:spChg>
        <pc:spChg chg="mod">
          <ac:chgData name="Sule, Maya (GPO)" userId="S::maya.sule_rws.nl#ext#@duurzameinfra.onmicrosoft.com::a667d8c5-5997-4b89-a2e1-ea2648da3dbc" providerId="AD" clId="Web-{58A395E3-6C27-23E3-7A96-A047689C6272}" dt="2024-07-01T09:49:06.402" v="206" actId="20577"/>
          <ac:spMkLst>
            <pc:docMk/>
            <pc:sldMk cId="3423025121" sldId="866"/>
            <ac:spMk id="5" creationId="{00000000-0000-0000-0000-000000000000}"/>
          </ac:spMkLst>
        </pc:spChg>
        <pc:spChg chg="mod">
          <ac:chgData name="Sule, Maya (GPO)" userId="S::maya.sule_rws.nl#ext#@duurzameinfra.onmicrosoft.com::a667d8c5-5997-4b89-a2e1-ea2648da3dbc" providerId="AD" clId="Web-{58A395E3-6C27-23E3-7A96-A047689C6272}" dt="2024-07-01T09:45:15.971" v="179"/>
          <ac:spMkLst>
            <pc:docMk/>
            <pc:sldMk cId="3423025121" sldId="866"/>
            <ac:spMk id="10" creationId="{00000000-0000-0000-0000-000000000000}"/>
          </ac:spMkLst>
        </pc:spChg>
        <pc:spChg chg="mod">
          <ac:chgData name="Sule, Maya (GPO)" userId="S::maya.sule_rws.nl#ext#@duurzameinfra.onmicrosoft.com::a667d8c5-5997-4b89-a2e1-ea2648da3dbc" providerId="AD" clId="Web-{58A395E3-6C27-23E3-7A96-A047689C6272}" dt="2024-07-01T09:45:40.910" v="180"/>
          <ac:spMkLst>
            <pc:docMk/>
            <pc:sldMk cId="3423025121" sldId="866"/>
            <ac:spMk id="12" creationId="{00000000-0000-0000-0000-000000000000}"/>
          </ac:spMkLst>
        </pc:spChg>
        <pc:spChg chg="del">
          <ac:chgData name="Sule, Maya (GPO)" userId="S::maya.sule_rws.nl#ext#@duurzameinfra.onmicrosoft.com::a667d8c5-5997-4b89-a2e1-ea2648da3dbc" providerId="AD" clId="Web-{58A395E3-6C27-23E3-7A96-A047689C6272}" dt="2024-07-01T09:08:13.507" v="50"/>
          <ac:spMkLst>
            <pc:docMk/>
            <pc:sldMk cId="3423025121" sldId="866"/>
            <ac:spMk id="59" creationId="{00000000-0000-0000-0000-000000000000}"/>
          </ac:spMkLst>
        </pc:spChg>
        <pc:spChg chg="del">
          <ac:chgData name="Sule, Maya (GPO)" userId="S::maya.sule_rws.nl#ext#@duurzameinfra.onmicrosoft.com::a667d8c5-5997-4b89-a2e1-ea2648da3dbc" providerId="AD" clId="Web-{58A395E3-6C27-23E3-7A96-A047689C6272}" dt="2024-07-01T09:08:13.507" v="49"/>
          <ac:spMkLst>
            <pc:docMk/>
            <pc:sldMk cId="3423025121" sldId="866"/>
            <ac:spMk id="60" creationId="{00000000-0000-0000-0000-000000000000}"/>
          </ac:spMkLst>
        </pc:spChg>
        <pc:spChg chg="del">
          <ac:chgData name="Sule, Maya (GPO)" userId="S::maya.sule_rws.nl#ext#@duurzameinfra.onmicrosoft.com::a667d8c5-5997-4b89-a2e1-ea2648da3dbc" providerId="AD" clId="Web-{58A395E3-6C27-23E3-7A96-A047689C6272}" dt="2024-07-01T09:08:13.507" v="48"/>
          <ac:spMkLst>
            <pc:docMk/>
            <pc:sldMk cId="3423025121" sldId="866"/>
            <ac:spMk id="61" creationId="{00000000-0000-0000-0000-000000000000}"/>
          </ac:spMkLst>
        </pc:spChg>
        <pc:spChg chg="del">
          <ac:chgData name="Sule, Maya (GPO)" userId="S::maya.sule_rws.nl#ext#@duurzameinfra.onmicrosoft.com::a667d8c5-5997-4b89-a2e1-ea2648da3dbc" providerId="AD" clId="Web-{58A395E3-6C27-23E3-7A96-A047689C6272}" dt="2024-07-01T09:08:13.507" v="47"/>
          <ac:spMkLst>
            <pc:docMk/>
            <pc:sldMk cId="3423025121" sldId="866"/>
            <ac:spMk id="62" creationId="{00000000-0000-0000-0000-000000000000}"/>
          </ac:spMkLst>
        </pc:spChg>
        <pc:spChg chg="del">
          <ac:chgData name="Sule, Maya (GPO)" userId="S::maya.sule_rws.nl#ext#@duurzameinfra.onmicrosoft.com::a667d8c5-5997-4b89-a2e1-ea2648da3dbc" providerId="AD" clId="Web-{58A395E3-6C27-23E3-7A96-A047689C6272}" dt="2024-07-01T09:08:13.507" v="46"/>
          <ac:spMkLst>
            <pc:docMk/>
            <pc:sldMk cId="3423025121" sldId="866"/>
            <ac:spMk id="63" creationId="{00000000-0000-0000-0000-000000000000}"/>
          </ac:spMkLst>
        </pc:spChg>
        <pc:spChg chg="del">
          <ac:chgData name="Sule, Maya (GPO)" userId="S::maya.sule_rws.nl#ext#@duurzameinfra.onmicrosoft.com::a667d8c5-5997-4b89-a2e1-ea2648da3dbc" providerId="AD" clId="Web-{58A395E3-6C27-23E3-7A96-A047689C6272}" dt="2024-07-01T09:08:13.507" v="45"/>
          <ac:spMkLst>
            <pc:docMk/>
            <pc:sldMk cId="3423025121" sldId="866"/>
            <ac:spMk id="64" creationId="{00000000-0000-0000-0000-000000000000}"/>
          </ac:spMkLst>
        </pc:spChg>
        <pc:spChg chg="del">
          <ac:chgData name="Sule, Maya (GPO)" userId="S::maya.sule_rws.nl#ext#@duurzameinfra.onmicrosoft.com::a667d8c5-5997-4b89-a2e1-ea2648da3dbc" providerId="AD" clId="Web-{58A395E3-6C27-23E3-7A96-A047689C6272}" dt="2024-07-01T09:08:13.507" v="44"/>
          <ac:spMkLst>
            <pc:docMk/>
            <pc:sldMk cId="3423025121" sldId="866"/>
            <ac:spMk id="65" creationId="{00000000-0000-0000-0000-000000000000}"/>
          </ac:spMkLst>
        </pc:spChg>
        <pc:spChg chg="del">
          <ac:chgData name="Sule, Maya (GPO)" userId="S::maya.sule_rws.nl#ext#@duurzameinfra.onmicrosoft.com::a667d8c5-5997-4b89-a2e1-ea2648da3dbc" providerId="AD" clId="Web-{58A395E3-6C27-23E3-7A96-A047689C6272}" dt="2024-07-01T09:08:13.507" v="43"/>
          <ac:spMkLst>
            <pc:docMk/>
            <pc:sldMk cId="3423025121" sldId="866"/>
            <ac:spMk id="66" creationId="{00000000-0000-0000-0000-000000000000}"/>
          </ac:spMkLst>
        </pc:spChg>
        <pc:spChg chg="del">
          <ac:chgData name="Sule, Maya (GPO)" userId="S::maya.sule_rws.nl#ext#@duurzameinfra.onmicrosoft.com::a667d8c5-5997-4b89-a2e1-ea2648da3dbc" providerId="AD" clId="Web-{58A395E3-6C27-23E3-7A96-A047689C6272}" dt="2024-07-01T09:08:13.507" v="42"/>
          <ac:spMkLst>
            <pc:docMk/>
            <pc:sldMk cId="3423025121" sldId="866"/>
            <ac:spMk id="67" creationId="{00000000-0000-0000-0000-000000000000}"/>
          </ac:spMkLst>
        </pc:spChg>
        <pc:spChg chg="del">
          <ac:chgData name="Sule, Maya (GPO)" userId="S::maya.sule_rws.nl#ext#@duurzameinfra.onmicrosoft.com::a667d8c5-5997-4b89-a2e1-ea2648da3dbc" providerId="AD" clId="Web-{58A395E3-6C27-23E3-7A96-A047689C6272}" dt="2024-07-01T09:08:13.507" v="41"/>
          <ac:spMkLst>
            <pc:docMk/>
            <pc:sldMk cId="3423025121" sldId="866"/>
            <ac:spMk id="68" creationId="{00000000-0000-0000-0000-000000000000}"/>
          </ac:spMkLst>
        </pc:spChg>
        <pc:spChg chg="del">
          <ac:chgData name="Sule, Maya (GPO)" userId="S::maya.sule_rws.nl#ext#@duurzameinfra.onmicrosoft.com::a667d8c5-5997-4b89-a2e1-ea2648da3dbc" providerId="AD" clId="Web-{58A395E3-6C27-23E3-7A96-A047689C6272}" dt="2024-07-01T09:08:13.507" v="40"/>
          <ac:spMkLst>
            <pc:docMk/>
            <pc:sldMk cId="3423025121" sldId="866"/>
            <ac:spMk id="69" creationId="{00000000-0000-0000-0000-000000000000}"/>
          </ac:spMkLst>
        </pc:spChg>
        <pc:spChg chg="del">
          <ac:chgData name="Sule, Maya (GPO)" userId="S::maya.sule_rws.nl#ext#@duurzameinfra.onmicrosoft.com::a667d8c5-5997-4b89-a2e1-ea2648da3dbc" providerId="AD" clId="Web-{58A395E3-6C27-23E3-7A96-A047689C6272}" dt="2024-07-01T09:08:13.507" v="39"/>
          <ac:spMkLst>
            <pc:docMk/>
            <pc:sldMk cId="3423025121" sldId="866"/>
            <ac:spMk id="70" creationId="{00000000-0000-0000-0000-000000000000}"/>
          </ac:spMkLst>
        </pc:spChg>
        <pc:spChg chg="del">
          <ac:chgData name="Sule, Maya (GPO)" userId="S::maya.sule_rws.nl#ext#@duurzameinfra.onmicrosoft.com::a667d8c5-5997-4b89-a2e1-ea2648da3dbc" providerId="AD" clId="Web-{58A395E3-6C27-23E3-7A96-A047689C6272}" dt="2024-07-01T09:08:13.507" v="38"/>
          <ac:spMkLst>
            <pc:docMk/>
            <pc:sldMk cId="3423025121" sldId="866"/>
            <ac:spMk id="71" creationId="{00000000-0000-0000-0000-000000000000}"/>
          </ac:spMkLst>
        </pc:spChg>
        <pc:spChg chg="del">
          <ac:chgData name="Sule, Maya (GPO)" userId="S::maya.sule_rws.nl#ext#@duurzameinfra.onmicrosoft.com::a667d8c5-5997-4b89-a2e1-ea2648da3dbc" providerId="AD" clId="Web-{58A395E3-6C27-23E3-7A96-A047689C6272}" dt="2024-07-01T09:08:13.507" v="37"/>
          <ac:spMkLst>
            <pc:docMk/>
            <pc:sldMk cId="3423025121" sldId="866"/>
            <ac:spMk id="72" creationId="{00000000-0000-0000-0000-000000000000}"/>
          </ac:spMkLst>
        </pc:spChg>
        <pc:spChg chg="del">
          <ac:chgData name="Sule, Maya (GPO)" userId="S::maya.sule_rws.nl#ext#@duurzameinfra.onmicrosoft.com::a667d8c5-5997-4b89-a2e1-ea2648da3dbc" providerId="AD" clId="Web-{58A395E3-6C27-23E3-7A96-A047689C6272}" dt="2024-07-01T09:08:13.507" v="36"/>
          <ac:spMkLst>
            <pc:docMk/>
            <pc:sldMk cId="3423025121" sldId="866"/>
            <ac:spMk id="73" creationId="{00000000-0000-0000-0000-000000000000}"/>
          </ac:spMkLst>
        </pc:spChg>
        <pc:spChg chg="del">
          <ac:chgData name="Sule, Maya (GPO)" userId="S::maya.sule_rws.nl#ext#@duurzameinfra.onmicrosoft.com::a667d8c5-5997-4b89-a2e1-ea2648da3dbc" providerId="AD" clId="Web-{58A395E3-6C27-23E3-7A96-A047689C6272}" dt="2024-07-01T09:08:13.491" v="35"/>
          <ac:spMkLst>
            <pc:docMk/>
            <pc:sldMk cId="3423025121" sldId="866"/>
            <ac:spMk id="74" creationId="{00000000-0000-0000-0000-000000000000}"/>
          </ac:spMkLst>
        </pc:spChg>
        <pc:spChg chg="del">
          <ac:chgData name="Sule, Maya (GPO)" userId="S::maya.sule_rws.nl#ext#@duurzameinfra.onmicrosoft.com::a667d8c5-5997-4b89-a2e1-ea2648da3dbc" providerId="AD" clId="Web-{58A395E3-6C27-23E3-7A96-A047689C6272}" dt="2024-07-01T09:08:13.491" v="34"/>
          <ac:spMkLst>
            <pc:docMk/>
            <pc:sldMk cId="3423025121" sldId="866"/>
            <ac:spMk id="75" creationId="{00000000-0000-0000-0000-000000000000}"/>
          </ac:spMkLst>
        </pc:spChg>
        <pc:spChg chg="del">
          <ac:chgData name="Sule, Maya (GPO)" userId="S::maya.sule_rws.nl#ext#@duurzameinfra.onmicrosoft.com::a667d8c5-5997-4b89-a2e1-ea2648da3dbc" providerId="AD" clId="Web-{58A395E3-6C27-23E3-7A96-A047689C6272}" dt="2024-07-01T09:08:13.491" v="33"/>
          <ac:spMkLst>
            <pc:docMk/>
            <pc:sldMk cId="3423025121" sldId="866"/>
            <ac:spMk id="76" creationId="{00000000-0000-0000-0000-000000000000}"/>
          </ac:spMkLst>
        </pc:spChg>
        <pc:spChg chg="del">
          <ac:chgData name="Sule, Maya (GPO)" userId="S::maya.sule_rws.nl#ext#@duurzameinfra.onmicrosoft.com::a667d8c5-5997-4b89-a2e1-ea2648da3dbc" providerId="AD" clId="Web-{58A395E3-6C27-23E3-7A96-A047689C6272}" dt="2024-07-01T09:08:13.491" v="32"/>
          <ac:spMkLst>
            <pc:docMk/>
            <pc:sldMk cId="3423025121" sldId="866"/>
            <ac:spMk id="77" creationId="{00000000-0000-0000-0000-000000000000}"/>
          </ac:spMkLst>
        </pc:spChg>
        <pc:spChg chg="del">
          <ac:chgData name="Sule, Maya (GPO)" userId="S::maya.sule_rws.nl#ext#@duurzameinfra.onmicrosoft.com::a667d8c5-5997-4b89-a2e1-ea2648da3dbc" providerId="AD" clId="Web-{58A395E3-6C27-23E3-7A96-A047689C6272}" dt="2024-07-01T09:08:13.491" v="31"/>
          <ac:spMkLst>
            <pc:docMk/>
            <pc:sldMk cId="3423025121" sldId="866"/>
            <ac:spMk id="78" creationId="{00000000-0000-0000-0000-000000000000}"/>
          </ac:spMkLst>
        </pc:spChg>
        <pc:spChg chg="del">
          <ac:chgData name="Sule, Maya (GPO)" userId="S::maya.sule_rws.nl#ext#@duurzameinfra.onmicrosoft.com::a667d8c5-5997-4b89-a2e1-ea2648da3dbc" providerId="AD" clId="Web-{58A395E3-6C27-23E3-7A96-A047689C6272}" dt="2024-07-01T09:08:13.491" v="30"/>
          <ac:spMkLst>
            <pc:docMk/>
            <pc:sldMk cId="3423025121" sldId="866"/>
            <ac:spMk id="79" creationId="{00000000-0000-0000-0000-000000000000}"/>
          </ac:spMkLst>
        </pc:spChg>
        <pc:spChg chg="del">
          <ac:chgData name="Sule, Maya (GPO)" userId="S::maya.sule_rws.nl#ext#@duurzameinfra.onmicrosoft.com::a667d8c5-5997-4b89-a2e1-ea2648da3dbc" providerId="AD" clId="Web-{58A395E3-6C27-23E3-7A96-A047689C6272}" dt="2024-07-01T09:08:13.491" v="29"/>
          <ac:spMkLst>
            <pc:docMk/>
            <pc:sldMk cId="3423025121" sldId="866"/>
            <ac:spMk id="80" creationId="{00000000-0000-0000-0000-000000000000}"/>
          </ac:spMkLst>
        </pc:spChg>
        <pc:spChg chg="del">
          <ac:chgData name="Sule, Maya (GPO)" userId="S::maya.sule_rws.nl#ext#@duurzameinfra.onmicrosoft.com::a667d8c5-5997-4b89-a2e1-ea2648da3dbc" providerId="AD" clId="Web-{58A395E3-6C27-23E3-7A96-A047689C6272}" dt="2024-07-01T09:08:13.491" v="28"/>
          <ac:spMkLst>
            <pc:docMk/>
            <pc:sldMk cId="3423025121" sldId="866"/>
            <ac:spMk id="81" creationId="{00000000-0000-0000-0000-000000000000}"/>
          </ac:spMkLst>
        </pc:spChg>
        <pc:grpChg chg="mod">
          <ac:chgData name="Sule, Maya (GPO)" userId="S::maya.sule_rws.nl#ext#@duurzameinfra.onmicrosoft.com::a667d8c5-5997-4b89-a2e1-ea2648da3dbc" providerId="AD" clId="Web-{58A395E3-6C27-23E3-7A96-A047689C6272}" dt="2024-07-01T13:38:37.144" v="264" actId="14100"/>
          <ac:grpSpMkLst>
            <pc:docMk/>
            <pc:sldMk cId="3423025121" sldId="866"/>
            <ac:grpSpMk id="9" creationId="{00000000-0000-0000-0000-000000000000}"/>
          </ac:grpSpMkLst>
        </pc:grpChg>
        <pc:extLst>
          <p:ext xmlns:p="http://schemas.openxmlformats.org/presentationml/2006/main" uri="{D6D511B9-2390-475A-947B-AFAB55BFBCF1}">
            <pc226:cmChg xmlns:pc226="http://schemas.microsoft.com/office/powerpoint/2022/06/main/command" chg="add">
              <pc226:chgData name="Sule, Maya (GPO)" userId="S::maya.sule_rws.nl#ext#@duurzameinfra.onmicrosoft.com::a667d8c5-5997-4b89-a2e1-ea2648da3dbc" providerId="AD" clId="Web-{58A395E3-6C27-23E3-7A96-A047689C6272}" dt="2024-07-01T09:48:26.073" v="198"/>
              <pc2:cmMkLst xmlns:pc2="http://schemas.microsoft.com/office/powerpoint/2019/9/main/command">
                <pc:docMk/>
                <pc:sldMk cId="3423025121" sldId="866"/>
                <pc2:cmMk id="{31F946D3-F42E-4E46-A9A1-E73F539E86FD}"/>
              </pc2:cmMkLst>
            </pc226:cmChg>
          </p:ext>
        </pc:extLst>
      </pc:sldChg>
      <pc:sldChg chg="mod modShow">
        <pc:chgData name="Sule, Maya (GPO)" userId="S::maya.sule_rws.nl#ext#@duurzameinfra.onmicrosoft.com::a667d8c5-5997-4b89-a2e1-ea2648da3dbc" providerId="AD" clId="Web-{58A395E3-6C27-23E3-7A96-A047689C6272}" dt="2024-07-01T09:21:58.493" v="128"/>
        <pc:sldMkLst>
          <pc:docMk/>
          <pc:sldMk cId="1966987350" sldId="870"/>
        </pc:sldMkLst>
      </pc:sldChg>
      <pc:sldChg chg="modSp addCm modCm">
        <pc:chgData name="Sule, Maya (GPO)" userId="S::maya.sule_rws.nl#ext#@duurzameinfra.onmicrosoft.com::a667d8c5-5997-4b89-a2e1-ea2648da3dbc" providerId="AD" clId="Web-{58A395E3-6C27-23E3-7A96-A047689C6272}" dt="2024-07-01T09:36:36.607" v="175"/>
        <pc:sldMkLst>
          <pc:docMk/>
          <pc:sldMk cId="310302907" sldId="875"/>
        </pc:sldMkLst>
        <pc:spChg chg="mod">
          <ac:chgData name="Sule, Maya (GPO)" userId="S::maya.sule_rws.nl#ext#@duurzameinfra.onmicrosoft.com::a667d8c5-5997-4b89-a2e1-ea2648da3dbc" providerId="AD" clId="Web-{58A395E3-6C27-23E3-7A96-A047689C6272}" dt="2024-07-01T09:10:13.527" v="53" actId="20577"/>
          <ac:spMkLst>
            <pc:docMk/>
            <pc:sldMk cId="310302907" sldId="875"/>
            <ac:spMk id="2" creationId="{2A116F17-098A-F77C-756C-4C62A3E92A0C}"/>
          </ac:spMkLst>
        </pc:spChg>
        <pc:extLst>
          <p:ext xmlns:p="http://schemas.openxmlformats.org/presentationml/2006/main" uri="{D6D511B9-2390-475A-947B-AFAB55BFBCF1}">
            <pc226:cmChg xmlns:pc226="http://schemas.microsoft.com/office/powerpoint/2022/06/main/command" chg="mod">
              <pc226:chgData name="Sule, Maya (GPO)" userId="S::maya.sule_rws.nl#ext#@duurzameinfra.onmicrosoft.com::a667d8c5-5997-4b89-a2e1-ea2648da3dbc" providerId="AD" clId="Web-{58A395E3-6C27-23E3-7A96-A047689C6272}" dt="2024-07-01T09:09:47.151" v="51" actId="20577"/>
              <pc2:cmMkLst xmlns:pc2="http://schemas.microsoft.com/office/powerpoint/2019/9/main/command">
                <pc:docMk/>
                <pc:sldMk cId="310302907" sldId="875"/>
                <pc2:cmMk id="{BEBDCA45-FA86-477A-B1CB-E77734D7F818}"/>
              </pc2:cmMkLst>
            </pc226:cmChg>
            <pc226:cmChg xmlns:pc226="http://schemas.microsoft.com/office/powerpoint/2022/06/main/command" chg="add">
              <pc226:chgData name="Sule, Maya (GPO)" userId="S::maya.sule_rws.nl#ext#@duurzameinfra.onmicrosoft.com::a667d8c5-5997-4b89-a2e1-ea2648da3dbc" providerId="AD" clId="Web-{58A395E3-6C27-23E3-7A96-A047689C6272}" dt="2024-07-01T09:36:36.607" v="175"/>
              <pc2:cmMkLst xmlns:pc2="http://schemas.microsoft.com/office/powerpoint/2019/9/main/command">
                <pc:docMk/>
                <pc:sldMk cId="310302907" sldId="875"/>
                <pc2:cmMk id="{1DB86071-84CA-4109-A33E-748526568C30}"/>
              </pc2:cmMkLst>
            </pc226:cmChg>
          </p:ext>
        </pc:extLst>
      </pc:sldChg>
      <pc:sldChg chg="modSp">
        <pc:chgData name="Sule, Maya (GPO)" userId="S::maya.sule_rws.nl#ext#@duurzameinfra.onmicrosoft.com::a667d8c5-5997-4b89-a2e1-ea2648da3dbc" providerId="AD" clId="Web-{58A395E3-6C27-23E3-7A96-A047689C6272}" dt="2024-07-01T09:17:18.279" v="83" actId="20577"/>
        <pc:sldMkLst>
          <pc:docMk/>
          <pc:sldMk cId="1696415257" sldId="876"/>
        </pc:sldMkLst>
        <pc:spChg chg="mod">
          <ac:chgData name="Sule, Maya (GPO)" userId="S::maya.sule_rws.nl#ext#@duurzameinfra.onmicrosoft.com::a667d8c5-5997-4b89-a2e1-ea2648da3dbc" providerId="AD" clId="Web-{58A395E3-6C27-23E3-7A96-A047689C6272}" dt="2024-07-01T09:17:18.279" v="83" actId="20577"/>
          <ac:spMkLst>
            <pc:docMk/>
            <pc:sldMk cId="1696415257" sldId="876"/>
            <ac:spMk id="3" creationId="{DBD91643-D369-08D7-3270-2CC1EB6C9C2A}"/>
          </ac:spMkLst>
        </pc:spChg>
      </pc:sldChg>
      <pc:sldChg chg="modSp">
        <pc:chgData name="Sule, Maya (GPO)" userId="S::maya.sule_rws.nl#ext#@duurzameinfra.onmicrosoft.com::a667d8c5-5997-4b89-a2e1-ea2648da3dbc" providerId="AD" clId="Web-{58A395E3-6C27-23E3-7A96-A047689C6272}" dt="2024-07-01T09:16:34.449" v="80" actId="1076"/>
        <pc:sldMkLst>
          <pc:docMk/>
          <pc:sldMk cId="2578323047" sldId="877"/>
        </pc:sldMkLst>
        <pc:spChg chg="mod">
          <ac:chgData name="Sule, Maya (GPO)" userId="S::maya.sule_rws.nl#ext#@duurzameinfra.onmicrosoft.com::a667d8c5-5997-4b89-a2e1-ea2648da3dbc" providerId="AD" clId="Web-{58A395E3-6C27-23E3-7A96-A047689C6272}" dt="2024-07-01T09:16:34.449" v="80" actId="1076"/>
          <ac:spMkLst>
            <pc:docMk/>
            <pc:sldMk cId="2578323047" sldId="877"/>
            <ac:spMk id="3" creationId="{DBD91643-D369-08D7-3270-2CC1EB6C9C2A}"/>
          </ac:spMkLst>
        </pc:spChg>
      </pc:sldChg>
      <pc:sldChg chg="addCm">
        <pc:chgData name="Sule, Maya (GPO)" userId="S::maya.sule_rws.nl#ext#@duurzameinfra.onmicrosoft.com::a667d8c5-5997-4b89-a2e1-ea2648da3dbc" providerId="AD" clId="Web-{58A395E3-6C27-23E3-7A96-A047689C6272}" dt="2024-07-01T09:53:33.444" v="236"/>
        <pc:sldMkLst>
          <pc:docMk/>
          <pc:sldMk cId="2018712577" sldId="878"/>
        </pc:sldMkLst>
        <pc:extLst>
          <p:ext xmlns:p="http://schemas.openxmlformats.org/presentationml/2006/main" uri="{D6D511B9-2390-475A-947B-AFAB55BFBCF1}">
            <pc226:cmChg xmlns:pc226="http://schemas.microsoft.com/office/powerpoint/2022/06/main/command" chg="add">
              <pc226:chgData name="Sule, Maya (GPO)" userId="S::maya.sule_rws.nl#ext#@duurzameinfra.onmicrosoft.com::a667d8c5-5997-4b89-a2e1-ea2648da3dbc" providerId="AD" clId="Web-{58A395E3-6C27-23E3-7A96-A047689C6272}" dt="2024-07-01T09:53:33.444" v="236"/>
              <pc2:cmMkLst xmlns:pc2="http://schemas.microsoft.com/office/powerpoint/2019/9/main/command">
                <pc:docMk/>
                <pc:sldMk cId="2018712577" sldId="878"/>
                <pc2:cmMk id="{B27345D2-63C6-4F1E-BBAD-7B729EA45F22}"/>
              </pc2:cmMkLst>
            </pc226:cmChg>
          </p:ext>
        </pc:extLst>
      </pc:sldChg>
      <pc:sldChg chg="addSp delSp modSp new mod modClrScheme chgLayout">
        <pc:chgData name="Sule, Maya (GPO)" userId="S::maya.sule_rws.nl#ext#@duurzameinfra.onmicrosoft.com::a667d8c5-5997-4b89-a2e1-ea2648da3dbc" providerId="AD" clId="Web-{58A395E3-6C27-23E3-7A96-A047689C6272}" dt="2024-07-01T09:26:23.457" v="137" actId="1076"/>
        <pc:sldMkLst>
          <pc:docMk/>
          <pc:sldMk cId="3603095553" sldId="879"/>
        </pc:sldMkLst>
        <pc:spChg chg="mod ord">
          <ac:chgData name="Sule, Maya (GPO)" userId="S::maya.sule_rws.nl#ext#@duurzameinfra.onmicrosoft.com::a667d8c5-5997-4b89-a2e1-ea2648da3dbc" providerId="AD" clId="Web-{58A395E3-6C27-23E3-7A96-A047689C6272}" dt="2024-07-01T09:20:49.678" v="106"/>
          <ac:spMkLst>
            <pc:docMk/>
            <pc:sldMk cId="3603095553" sldId="879"/>
            <ac:spMk id="2" creationId="{5EF88BA2-7DFE-3A78-CDCF-931A89110DCE}"/>
          </ac:spMkLst>
        </pc:spChg>
        <pc:spChg chg="add mod">
          <ac:chgData name="Sule, Maya (GPO)" userId="S::maya.sule_rws.nl#ext#@duurzameinfra.onmicrosoft.com::a667d8c5-5997-4b89-a2e1-ea2648da3dbc" providerId="AD" clId="Web-{58A395E3-6C27-23E3-7A96-A047689C6272}" dt="2024-07-01T09:26:23.457" v="137" actId="1076"/>
          <ac:spMkLst>
            <pc:docMk/>
            <pc:sldMk cId="3603095553" sldId="879"/>
            <ac:spMk id="4" creationId="{F62BC713-DA70-247E-B6EE-04BDD26D05A4}"/>
          </ac:spMkLst>
        </pc:spChg>
        <pc:spChg chg="add mod ord">
          <ac:chgData name="Sule, Maya (GPO)" userId="S::maya.sule_rws.nl#ext#@duurzameinfra.onmicrosoft.com::a667d8c5-5997-4b89-a2e1-ea2648da3dbc" providerId="AD" clId="Web-{58A395E3-6C27-23E3-7A96-A047689C6272}" dt="2024-07-01T09:21:53.024" v="127" actId="1076"/>
          <ac:spMkLst>
            <pc:docMk/>
            <pc:sldMk cId="3603095553" sldId="879"/>
            <ac:spMk id="5" creationId="{4B9A10B0-4251-2218-6D7A-B2F88F370BDC}"/>
          </ac:spMkLst>
        </pc:spChg>
        <pc:spChg chg="add del mod ord">
          <ac:chgData name="Sule, Maya (GPO)" userId="S::maya.sule_rws.nl#ext#@duurzameinfra.onmicrosoft.com::a667d8c5-5997-4b89-a2e1-ea2648da3dbc" providerId="AD" clId="Web-{58A395E3-6C27-23E3-7A96-A047689C6272}" dt="2024-07-01T09:20:55.990" v="107"/>
          <ac:spMkLst>
            <pc:docMk/>
            <pc:sldMk cId="3603095553" sldId="879"/>
            <ac:spMk id="6" creationId="{98F6A9E8-E21A-3769-A34A-2F28EA02267D}"/>
          </ac:spMkLst>
        </pc:spChg>
      </pc:sldChg>
      <pc:sldChg chg="new ord">
        <pc:chgData name="Sule, Maya (GPO)" userId="S::maya.sule_rws.nl#ext#@duurzameinfra.onmicrosoft.com::a667d8c5-5997-4b89-a2e1-ea2648da3dbc" providerId="AD" clId="Web-{58A395E3-6C27-23E3-7A96-A047689C6272}" dt="2024-07-01T09:46:20.771" v="184"/>
        <pc:sldMkLst>
          <pc:docMk/>
          <pc:sldMk cId="188273833" sldId="880"/>
        </pc:sldMkLst>
      </pc:sldChg>
      <pc:sldChg chg="new del">
        <pc:chgData name="Sule, Maya (GPO)" userId="S::maya.sule_rws.nl#ext#@duurzameinfra.onmicrosoft.com::a667d8c5-5997-4b89-a2e1-ea2648da3dbc" providerId="AD" clId="Web-{58A395E3-6C27-23E3-7A96-A047689C6272}" dt="2024-07-01T09:45:58.207" v="182"/>
        <pc:sldMkLst>
          <pc:docMk/>
          <pc:sldMk cId="2695637435" sldId="880"/>
        </pc:sldMkLst>
      </pc:sldChg>
      <pc:sldChg chg="add del replId">
        <pc:chgData name="Sule, Maya (GPO)" userId="S::maya.sule_rws.nl#ext#@duurzameinfra.onmicrosoft.com::a667d8c5-5997-4b89-a2e1-ea2648da3dbc" providerId="AD" clId="Web-{58A395E3-6C27-23E3-7A96-A047689C6272}" dt="2024-07-01T09:46:46.287" v="188"/>
        <pc:sldMkLst>
          <pc:docMk/>
          <pc:sldMk cId="1782424734" sldId="881"/>
        </pc:sldMkLst>
      </pc:sldChg>
      <pc:sldChg chg="add replId">
        <pc:chgData name="Sule, Maya (GPO)" userId="S::maya.sule_rws.nl#ext#@duurzameinfra.onmicrosoft.com::a667d8c5-5997-4b89-a2e1-ea2648da3dbc" providerId="AD" clId="Web-{58A395E3-6C27-23E3-7A96-A047689C6272}" dt="2024-07-01T09:49:25.997" v="208"/>
        <pc:sldMkLst>
          <pc:docMk/>
          <pc:sldMk cId="3199957127" sldId="881"/>
        </pc:sldMkLst>
      </pc:sldChg>
      <pc:sldChg chg="add del replId">
        <pc:chgData name="Sule, Maya (GPO)" userId="S::maya.sule_rws.nl#ext#@duurzameinfra.onmicrosoft.com::a667d8c5-5997-4b89-a2e1-ea2648da3dbc" providerId="AD" clId="Web-{58A395E3-6C27-23E3-7A96-A047689C6272}" dt="2024-07-01T09:46:43.881" v="187"/>
        <pc:sldMkLst>
          <pc:docMk/>
          <pc:sldMk cId="4146680389" sldId="882"/>
        </pc:sldMkLst>
      </pc:sldChg>
      <pc:sldChg chg="new">
        <pc:chgData name="Sule, Maya (GPO)" userId="S::maya.sule_rws.nl#ext#@duurzameinfra.onmicrosoft.com::a667d8c5-5997-4b89-a2e1-ea2648da3dbc" providerId="AD" clId="Web-{58A395E3-6C27-23E3-7A96-A047689C6272}" dt="2024-07-01T13:47:27.371" v="325"/>
        <pc:sldMkLst>
          <pc:docMk/>
          <pc:sldMk cId="2686351207" sldId="883"/>
        </pc:sldMkLst>
      </pc:sldChg>
    </pc:docChg>
  </pc:docChgLst>
  <pc:docChgLst>
    <pc:chgData name="Sule, Maya (GPO)" userId="S::maya.sule_rws.nl#ext#@duurzameinfra.onmicrosoft.com::a667d8c5-5997-4b89-a2e1-ea2648da3dbc" providerId="AD" clId="Web-{7EFA201D-11AC-EB5F-CEFA-716DFE03D770}"/>
    <pc:docChg chg="modSld">
      <pc:chgData name="Sule, Maya (GPO)" userId="S::maya.sule_rws.nl#ext#@duurzameinfra.onmicrosoft.com::a667d8c5-5997-4b89-a2e1-ea2648da3dbc" providerId="AD" clId="Web-{7EFA201D-11AC-EB5F-CEFA-716DFE03D770}" dt="2024-07-01T09:06:27.039" v="26"/>
      <pc:docMkLst>
        <pc:docMk/>
      </pc:docMkLst>
      <pc:sldChg chg="addSp delSp modSp">
        <pc:chgData name="Sule, Maya (GPO)" userId="S::maya.sule_rws.nl#ext#@duurzameinfra.onmicrosoft.com::a667d8c5-5997-4b89-a2e1-ea2648da3dbc" providerId="AD" clId="Web-{7EFA201D-11AC-EB5F-CEFA-716DFE03D770}" dt="2024-07-01T09:06:27.039" v="26"/>
        <pc:sldMkLst>
          <pc:docMk/>
          <pc:sldMk cId="792248016" sldId="426"/>
        </pc:sldMkLst>
        <pc:spChg chg="add mod">
          <ac:chgData name="Sule, Maya (GPO)" userId="S::maya.sule_rws.nl#ext#@duurzameinfra.onmicrosoft.com::a667d8c5-5997-4b89-a2e1-ea2648da3dbc" providerId="AD" clId="Web-{7EFA201D-11AC-EB5F-CEFA-716DFE03D770}" dt="2024-07-01T09:06:27.023" v="3"/>
          <ac:spMkLst>
            <pc:docMk/>
            <pc:sldMk cId="792248016" sldId="426"/>
            <ac:spMk id="3" creationId="{7A528227-6E2D-8F97-8998-60131E20A268}"/>
          </ac:spMkLst>
        </pc:spChg>
        <pc:spChg chg="del">
          <ac:chgData name="Sule, Maya (GPO)" userId="S::maya.sule_rws.nl#ext#@duurzameinfra.onmicrosoft.com::a667d8c5-5997-4b89-a2e1-ea2648da3dbc" providerId="AD" clId="Web-{7EFA201D-11AC-EB5F-CEFA-716DFE03D770}" dt="2024-07-01T09:06:27.023" v="3"/>
          <ac:spMkLst>
            <pc:docMk/>
            <pc:sldMk cId="792248016" sldId="426"/>
            <ac:spMk id="4" creationId="{D201645F-9E63-A822-78F0-A84BC49771CA}"/>
          </ac:spMkLst>
        </pc:spChg>
        <pc:spChg chg="del">
          <ac:chgData name="Sule, Maya (GPO)" userId="S::maya.sule_rws.nl#ext#@duurzameinfra.onmicrosoft.com::a667d8c5-5997-4b89-a2e1-ea2648da3dbc" providerId="AD" clId="Web-{7EFA201D-11AC-EB5F-CEFA-716DFE03D770}" dt="2024-07-01T09:06:27.039" v="26"/>
          <ac:spMkLst>
            <pc:docMk/>
            <pc:sldMk cId="792248016" sldId="426"/>
            <ac:spMk id="7" creationId="{00000000-0000-0000-0000-000000000000}"/>
          </ac:spMkLst>
        </pc:spChg>
        <pc:spChg chg="del">
          <ac:chgData name="Sule, Maya (GPO)" userId="S::maya.sule_rws.nl#ext#@duurzameinfra.onmicrosoft.com::a667d8c5-5997-4b89-a2e1-ea2648da3dbc" providerId="AD" clId="Web-{7EFA201D-11AC-EB5F-CEFA-716DFE03D770}" dt="2024-07-01T09:06:27.039" v="25"/>
          <ac:spMkLst>
            <pc:docMk/>
            <pc:sldMk cId="792248016" sldId="426"/>
            <ac:spMk id="8" creationId="{00000000-0000-0000-0000-000000000000}"/>
          </ac:spMkLst>
        </pc:spChg>
        <pc:spChg chg="del">
          <ac:chgData name="Sule, Maya (GPO)" userId="S::maya.sule_rws.nl#ext#@duurzameinfra.onmicrosoft.com::a667d8c5-5997-4b89-a2e1-ea2648da3dbc" providerId="AD" clId="Web-{7EFA201D-11AC-EB5F-CEFA-716DFE03D770}" dt="2024-07-01T09:06:27.039" v="24"/>
          <ac:spMkLst>
            <pc:docMk/>
            <pc:sldMk cId="792248016" sldId="426"/>
            <ac:spMk id="9" creationId="{00000000-0000-0000-0000-000000000000}"/>
          </ac:spMkLst>
        </pc:spChg>
        <pc:spChg chg="del">
          <ac:chgData name="Sule, Maya (GPO)" userId="S::maya.sule_rws.nl#ext#@duurzameinfra.onmicrosoft.com::a667d8c5-5997-4b89-a2e1-ea2648da3dbc" providerId="AD" clId="Web-{7EFA201D-11AC-EB5F-CEFA-716DFE03D770}" dt="2024-07-01T09:06:27.039" v="23"/>
          <ac:spMkLst>
            <pc:docMk/>
            <pc:sldMk cId="792248016" sldId="426"/>
            <ac:spMk id="10" creationId="{00000000-0000-0000-0000-000000000000}"/>
          </ac:spMkLst>
        </pc:spChg>
        <pc:spChg chg="del">
          <ac:chgData name="Sule, Maya (GPO)" userId="S::maya.sule_rws.nl#ext#@duurzameinfra.onmicrosoft.com::a667d8c5-5997-4b89-a2e1-ea2648da3dbc" providerId="AD" clId="Web-{7EFA201D-11AC-EB5F-CEFA-716DFE03D770}" dt="2024-07-01T09:06:27.039" v="22"/>
          <ac:spMkLst>
            <pc:docMk/>
            <pc:sldMk cId="792248016" sldId="426"/>
            <ac:spMk id="11" creationId="{00000000-0000-0000-0000-000000000000}"/>
          </ac:spMkLst>
        </pc:spChg>
        <pc:spChg chg="del">
          <ac:chgData name="Sule, Maya (GPO)" userId="S::maya.sule_rws.nl#ext#@duurzameinfra.onmicrosoft.com::a667d8c5-5997-4b89-a2e1-ea2648da3dbc" providerId="AD" clId="Web-{7EFA201D-11AC-EB5F-CEFA-716DFE03D770}" dt="2024-07-01T09:06:27.039" v="21"/>
          <ac:spMkLst>
            <pc:docMk/>
            <pc:sldMk cId="792248016" sldId="426"/>
            <ac:spMk id="12" creationId="{00000000-0000-0000-0000-000000000000}"/>
          </ac:spMkLst>
        </pc:spChg>
        <pc:spChg chg="del">
          <ac:chgData name="Sule, Maya (GPO)" userId="S::maya.sule_rws.nl#ext#@duurzameinfra.onmicrosoft.com::a667d8c5-5997-4b89-a2e1-ea2648da3dbc" providerId="AD" clId="Web-{7EFA201D-11AC-EB5F-CEFA-716DFE03D770}" dt="2024-07-01T09:06:27.023" v="20"/>
          <ac:spMkLst>
            <pc:docMk/>
            <pc:sldMk cId="792248016" sldId="426"/>
            <ac:spMk id="13" creationId="{00000000-0000-0000-0000-000000000000}"/>
          </ac:spMkLst>
        </pc:spChg>
        <pc:spChg chg="del">
          <ac:chgData name="Sule, Maya (GPO)" userId="S::maya.sule_rws.nl#ext#@duurzameinfra.onmicrosoft.com::a667d8c5-5997-4b89-a2e1-ea2648da3dbc" providerId="AD" clId="Web-{7EFA201D-11AC-EB5F-CEFA-716DFE03D770}" dt="2024-07-01T09:06:27.023" v="19"/>
          <ac:spMkLst>
            <pc:docMk/>
            <pc:sldMk cId="792248016" sldId="426"/>
            <ac:spMk id="14" creationId="{00000000-0000-0000-0000-000000000000}"/>
          </ac:spMkLst>
        </pc:spChg>
        <pc:spChg chg="del">
          <ac:chgData name="Sule, Maya (GPO)" userId="S::maya.sule_rws.nl#ext#@duurzameinfra.onmicrosoft.com::a667d8c5-5997-4b89-a2e1-ea2648da3dbc" providerId="AD" clId="Web-{7EFA201D-11AC-EB5F-CEFA-716DFE03D770}" dt="2024-07-01T09:06:27.023" v="18"/>
          <ac:spMkLst>
            <pc:docMk/>
            <pc:sldMk cId="792248016" sldId="426"/>
            <ac:spMk id="15" creationId="{00000000-0000-0000-0000-000000000000}"/>
          </ac:spMkLst>
        </pc:spChg>
        <pc:spChg chg="del">
          <ac:chgData name="Sule, Maya (GPO)" userId="S::maya.sule_rws.nl#ext#@duurzameinfra.onmicrosoft.com::a667d8c5-5997-4b89-a2e1-ea2648da3dbc" providerId="AD" clId="Web-{7EFA201D-11AC-EB5F-CEFA-716DFE03D770}" dt="2024-07-01T09:06:27.023" v="17"/>
          <ac:spMkLst>
            <pc:docMk/>
            <pc:sldMk cId="792248016" sldId="426"/>
            <ac:spMk id="16" creationId="{00000000-0000-0000-0000-000000000000}"/>
          </ac:spMkLst>
        </pc:spChg>
        <pc:spChg chg="del">
          <ac:chgData name="Sule, Maya (GPO)" userId="S::maya.sule_rws.nl#ext#@duurzameinfra.onmicrosoft.com::a667d8c5-5997-4b89-a2e1-ea2648da3dbc" providerId="AD" clId="Web-{7EFA201D-11AC-EB5F-CEFA-716DFE03D770}" dt="2024-07-01T09:06:27.023" v="16"/>
          <ac:spMkLst>
            <pc:docMk/>
            <pc:sldMk cId="792248016" sldId="426"/>
            <ac:spMk id="17" creationId="{00000000-0000-0000-0000-000000000000}"/>
          </ac:spMkLst>
        </pc:spChg>
        <pc:spChg chg="del">
          <ac:chgData name="Sule, Maya (GPO)" userId="S::maya.sule_rws.nl#ext#@duurzameinfra.onmicrosoft.com::a667d8c5-5997-4b89-a2e1-ea2648da3dbc" providerId="AD" clId="Web-{7EFA201D-11AC-EB5F-CEFA-716DFE03D770}" dt="2024-07-01T09:06:27.023" v="15"/>
          <ac:spMkLst>
            <pc:docMk/>
            <pc:sldMk cId="792248016" sldId="426"/>
            <ac:spMk id="18" creationId="{00000000-0000-0000-0000-000000000000}"/>
          </ac:spMkLst>
        </pc:spChg>
        <pc:spChg chg="del">
          <ac:chgData name="Sule, Maya (GPO)" userId="S::maya.sule_rws.nl#ext#@duurzameinfra.onmicrosoft.com::a667d8c5-5997-4b89-a2e1-ea2648da3dbc" providerId="AD" clId="Web-{7EFA201D-11AC-EB5F-CEFA-716DFE03D770}" dt="2024-07-01T09:06:27.023" v="14"/>
          <ac:spMkLst>
            <pc:docMk/>
            <pc:sldMk cId="792248016" sldId="426"/>
            <ac:spMk id="19" creationId="{00000000-0000-0000-0000-000000000000}"/>
          </ac:spMkLst>
        </pc:spChg>
        <pc:spChg chg="del">
          <ac:chgData name="Sule, Maya (GPO)" userId="S::maya.sule_rws.nl#ext#@duurzameinfra.onmicrosoft.com::a667d8c5-5997-4b89-a2e1-ea2648da3dbc" providerId="AD" clId="Web-{7EFA201D-11AC-EB5F-CEFA-716DFE03D770}" dt="2024-07-01T09:06:27.023" v="13"/>
          <ac:spMkLst>
            <pc:docMk/>
            <pc:sldMk cId="792248016" sldId="426"/>
            <ac:spMk id="20" creationId="{00000000-0000-0000-0000-000000000000}"/>
          </ac:spMkLst>
        </pc:spChg>
        <pc:spChg chg="del">
          <ac:chgData name="Sule, Maya (GPO)" userId="S::maya.sule_rws.nl#ext#@duurzameinfra.onmicrosoft.com::a667d8c5-5997-4b89-a2e1-ea2648da3dbc" providerId="AD" clId="Web-{7EFA201D-11AC-EB5F-CEFA-716DFE03D770}" dt="2024-07-01T09:06:27.023" v="12"/>
          <ac:spMkLst>
            <pc:docMk/>
            <pc:sldMk cId="792248016" sldId="426"/>
            <ac:spMk id="21" creationId="{00000000-0000-0000-0000-000000000000}"/>
          </ac:spMkLst>
        </pc:spChg>
        <pc:spChg chg="del">
          <ac:chgData name="Sule, Maya (GPO)" userId="S::maya.sule_rws.nl#ext#@duurzameinfra.onmicrosoft.com::a667d8c5-5997-4b89-a2e1-ea2648da3dbc" providerId="AD" clId="Web-{7EFA201D-11AC-EB5F-CEFA-716DFE03D770}" dt="2024-07-01T09:06:27.023" v="11"/>
          <ac:spMkLst>
            <pc:docMk/>
            <pc:sldMk cId="792248016" sldId="426"/>
            <ac:spMk id="22" creationId="{00000000-0000-0000-0000-000000000000}"/>
          </ac:spMkLst>
        </pc:spChg>
        <pc:spChg chg="del">
          <ac:chgData name="Sule, Maya (GPO)" userId="S::maya.sule_rws.nl#ext#@duurzameinfra.onmicrosoft.com::a667d8c5-5997-4b89-a2e1-ea2648da3dbc" providerId="AD" clId="Web-{7EFA201D-11AC-EB5F-CEFA-716DFE03D770}" dt="2024-07-01T09:06:27.023" v="10"/>
          <ac:spMkLst>
            <pc:docMk/>
            <pc:sldMk cId="792248016" sldId="426"/>
            <ac:spMk id="23" creationId="{00000000-0000-0000-0000-000000000000}"/>
          </ac:spMkLst>
        </pc:spChg>
        <pc:spChg chg="del">
          <ac:chgData name="Sule, Maya (GPO)" userId="S::maya.sule_rws.nl#ext#@duurzameinfra.onmicrosoft.com::a667d8c5-5997-4b89-a2e1-ea2648da3dbc" providerId="AD" clId="Web-{7EFA201D-11AC-EB5F-CEFA-716DFE03D770}" dt="2024-07-01T09:06:27.023" v="9"/>
          <ac:spMkLst>
            <pc:docMk/>
            <pc:sldMk cId="792248016" sldId="426"/>
            <ac:spMk id="24" creationId="{00000000-0000-0000-0000-000000000000}"/>
          </ac:spMkLst>
        </pc:spChg>
        <pc:spChg chg="del">
          <ac:chgData name="Sule, Maya (GPO)" userId="S::maya.sule_rws.nl#ext#@duurzameinfra.onmicrosoft.com::a667d8c5-5997-4b89-a2e1-ea2648da3dbc" providerId="AD" clId="Web-{7EFA201D-11AC-EB5F-CEFA-716DFE03D770}" dt="2024-07-01T09:06:27.023" v="8"/>
          <ac:spMkLst>
            <pc:docMk/>
            <pc:sldMk cId="792248016" sldId="426"/>
            <ac:spMk id="25" creationId="{00000000-0000-0000-0000-000000000000}"/>
          </ac:spMkLst>
        </pc:spChg>
        <pc:spChg chg="del">
          <ac:chgData name="Sule, Maya (GPO)" userId="S::maya.sule_rws.nl#ext#@duurzameinfra.onmicrosoft.com::a667d8c5-5997-4b89-a2e1-ea2648da3dbc" providerId="AD" clId="Web-{7EFA201D-11AC-EB5F-CEFA-716DFE03D770}" dt="2024-07-01T09:06:27.023" v="7"/>
          <ac:spMkLst>
            <pc:docMk/>
            <pc:sldMk cId="792248016" sldId="426"/>
            <ac:spMk id="26" creationId="{00000000-0000-0000-0000-000000000000}"/>
          </ac:spMkLst>
        </pc:spChg>
        <pc:spChg chg="del">
          <ac:chgData name="Sule, Maya (GPO)" userId="S::maya.sule_rws.nl#ext#@duurzameinfra.onmicrosoft.com::a667d8c5-5997-4b89-a2e1-ea2648da3dbc" providerId="AD" clId="Web-{7EFA201D-11AC-EB5F-CEFA-716DFE03D770}" dt="2024-07-01T09:06:27.023" v="6"/>
          <ac:spMkLst>
            <pc:docMk/>
            <pc:sldMk cId="792248016" sldId="426"/>
            <ac:spMk id="27" creationId="{00000000-0000-0000-0000-000000000000}"/>
          </ac:spMkLst>
        </pc:spChg>
        <pc:spChg chg="del">
          <ac:chgData name="Sule, Maya (GPO)" userId="S::maya.sule_rws.nl#ext#@duurzameinfra.onmicrosoft.com::a667d8c5-5997-4b89-a2e1-ea2648da3dbc" providerId="AD" clId="Web-{7EFA201D-11AC-EB5F-CEFA-716DFE03D770}" dt="2024-07-01T09:06:27.023" v="5"/>
          <ac:spMkLst>
            <pc:docMk/>
            <pc:sldMk cId="792248016" sldId="426"/>
            <ac:spMk id="28" creationId="{00000000-0000-0000-0000-000000000000}"/>
          </ac:spMkLst>
        </pc:spChg>
        <pc:spChg chg="del">
          <ac:chgData name="Sule, Maya (GPO)" userId="S::maya.sule_rws.nl#ext#@duurzameinfra.onmicrosoft.com::a667d8c5-5997-4b89-a2e1-ea2648da3dbc" providerId="AD" clId="Web-{7EFA201D-11AC-EB5F-CEFA-716DFE03D770}" dt="2024-07-01T09:06:27.023" v="4"/>
          <ac:spMkLst>
            <pc:docMk/>
            <pc:sldMk cId="792248016" sldId="426"/>
            <ac:spMk id="29" creationId="{00000000-0000-0000-0000-000000000000}"/>
          </ac:spMkLst>
        </pc:spChg>
      </pc:sldChg>
      <pc:sldChg chg="modSp">
        <pc:chgData name="Sule, Maya (GPO)" userId="S::maya.sule_rws.nl#ext#@duurzameinfra.onmicrosoft.com::a667d8c5-5997-4b89-a2e1-ea2648da3dbc" providerId="AD" clId="Web-{7EFA201D-11AC-EB5F-CEFA-716DFE03D770}" dt="2024-07-01T09:01:53.670" v="2" actId="20577"/>
        <pc:sldMkLst>
          <pc:docMk/>
          <pc:sldMk cId="1966987350" sldId="870"/>
        </pc:sldMkLst>
        <pc:spChg chg="mod">
          <ac:chgData name="Sule, Maya (GPO)" userId="S::maya.sule_rws.nl#ext#@duurzameinfra.onmicrosoft.com::a667d8c5-5997-4b89-a2e1-ea2648da3dbc" providerId="AD" clId="Web-{7EFA201D-11AC-EB5F-CEFA-716DFE03D770}" dt="2024-07-01T09:01:53.670" v="2" actId="20577"/>
          <ac:spMkLst>
            <pc:docMk/>
            <pc:sldMk cId="1966987350" sldId="870"/>
            <ac:spMk id="3" creationId="{5EA0A844-0F2B-E551-8FE8-091E5E996A63}"/>
          </ac:spMkLst>
        </pc:spChg>
      </pc:sldChg>
    </pc:docChg>
  </pc:docChgLst>
  <pc:docChgLst>
    <pc:chgData name="Mouallem, Bruno (RWS GPO)" userId="S::bruno.mouallem_rws.nl#ext#@duurzameinfra.onmicrosoft.com::fc67b46e-9399-4e6a-899a-60fcc4676a85" providerId="AD" clId="Web-{39E716E9-1318-CE93-5A6F-AA68EB90F85C}"/>
    <pc:docChg chg="addSld modSld">
      <pc:chgData name="Mouallem, Bruno (RWS GPO)" userId="S::bruno.mouallem_rws.nl#ext#@duurzameinfra.onmicrosoft.com::fc67b46e-9399-4e6a-899a-60fcc4676a85" providerId="AD" clId="Web-{39E716E9-1318-CE93-5A6F-AA68EB90F85C}" dt="2024-06-25T13:16:56.062" v="7"/>
      <pc:docMkLst>
        <pc:docMk/>
      </pc:docMkLst>
      <pc:sldChg chg="addSp delSp modSp">
        <pc:chgData name="Mouallem, Bruno (RWS GPO)" userId="S::bruno.mouallem_rws.nl#ext#@duurzameinfra.onmicrosoft.com::fc67b46e-9399-4e6a-899a-60fcc4676a85" providerId="AD" clId="Web-{39E716E9-1318-CE93-5A6F-AA68EB90F85C}" dt="2024-06-25T13:16:11.779" v="1"/>
        <pc:sldMkLst>
          <pc:docMk/>
          <pc:sldMk cId="2317036092" sldId="543"/>
        </pc:sldMkLst>
        <pc:picChg chg="add del mod">
          <ac:chgData name="Mouallem, Bruno (RWS GPO)" userId="S::bruno.mouallem_rws.nl#ext#@duurzameinfra.onmicrosoft.com::fc67b46e-9399-4e6a-899a-60fcc4676a85" providerId="AD" clId="Web-{39E716E9-1318-CE93-5A6F-AA68EB90F85C}" dt="2024-06-25T13:16:11.779" v="1"/>
          <ac:picMkLst>
            <pc:docMk/>
            <pc:sldMk cId="2317036092" sldId="543"/>
            <ac:picMk id="6" creationId="{FEFF72F2-5300-4177-A2CC-90B600612189}"/>
          </ac:picMkLst>
        </pc:picChg>
      </pc:sldChg>
      <pc:sldChg chg="addSp delSp modSp new">
        <pc:chgData name="Mouallem, Bruno (RWS GPO)" userId="S::bruno.mouallem_rws.nl#ext#@duurzameinfra.onmicrosoft.com::fc67b46e-9399-4e6a-899a-60fcc4676a85" providerId="AD" clId="Web-{39E716E9-1318-CE93-5A6F-AA68EB90F85C}" dt="2024-06-25T13:16:56.062" v="7"/>
        <pc:sldMkLst>
          <pc:docMk/>
          <pc:sldMk cId="2018712577" sldId="878"/>
        </pc:sldMkLst>
        <pc:picChg chg="add del mod">
          <ac:chgData name="Mouallem, Bruno (RWS GPO)" userId="S::bruno.mouallem_rws.nl#ext#@duurzameinfra.onmicrosoft.com::fc67b46e-9399-4e6a-899a-60fcc4676a85" providerId="AD" clId="Web-{39E716E9-1318-CE93-5A6F-AA68EB90F85C}" dt="2024-06-25T13:16:38.702" v="6"/>
          <ac:picMkLst>
            <pc:docMk/>
            <pc:sldMk cId="2018712577" sldId="878"/>
            <ac:picMk id="3" creationId="{DF535562-CB85-F1B3-74DD-AA42A4D2F920}"/>
          </ac:picMkLst>
        </pc:picChg>
        <pc:picChg chg="add mod">
          <ac:chgData name="Mouallem, Bruno (RWS GPO)" userId="S::bruno.mouallem_rws.nl#ext#@duurzameinfra.onmicrosoft.com::fc67b46e-9399-4e6a-899a-60fcc4676a85" providerId="AD" clId="Web-{39E716E9-1318-CE93-5A6F-AA68EB90F85C}" dt="2024-06-25T13:16:56.062" v="7"/>
          <ac:picMkLst>
            <pc:docMk/>
            <pc:sldMk cId="2018712577" sldId="878"/>
            <ac:picMk id="4" creationId="{642512BD-546B-B272-302D-784DB8587FCC}"/>
          </ac:picMkLst>
        </pc:picChg>
      </pc:sldChg>
    </pc:docChg>
  </pc:docChgLst>
</pc:chgInfo>
</file>

<file path=ppt/comments/modernComment_2DF_D7D2F3C3.xml><?xml version="1.0" encoding="utf-8"?>
<p188:cmLst xmlns:a="http://schemas.openxmlformats.org/drawingml/2006/main" xmlns:r="http://schemas.openxmlformats.org/officeDocument/2006/relationships" xmlns:p188="http://schemas.microsoft.com/office/powerpoint/2018/8/main">
  <p188:cm id="{47566210-60F0-41CF-89E7-CB3B48F4A5E7}" authorId="{6B469661-22AE-9042-C7B8-57EEBC64D71D}" created="2024-07-01T09:39:33.802">
    <pc:sldMkLst xmlns:pc="http://schemas.microsoft.com/office/powerpoint/2013/main/command">
      <pc:docMk/>
      <pc:sldMk cId="3620926403" sldId="735"/>
    </pc:sldMkLst>
    <p188:txBody>
      <a:bodyPr/>
      <a:lstStyle/>
      <a:p>
        <a:r>
          <a:rPr lang="nl-NL"/>
          <a:t>1, max 2 slides voor urgentie kiezen.</a:t>
        </a:r>
      </a:p>
    </p188:txBody>
  </p188:cm>
</p188:cmLst>
</file>

<file path=ppt/comments/modernComment_313_BB3F5312.xml><?xml version="1.0" encoding="utf-8"?>
<p188:cmLst xmlns:a="http://schemas.openxmlformats.org/drawingml/2006/main" xmlns:r="http://schemas.openxmlformats.org/officeDocument/2006/relationships" xmlns:p188="http://schemas.microsoft.com/office/powerpoint/2018/8/main">
  <p188:cm id="{57B472F4-645A-4EB6-B7D1-B32DA471BF30}" authorId="{6B469661-22AE-9042-C7B8-57EEBC64D71D}" created="2024-07-01T09:37:22.374">
    <ac:txMkLst xmlns:ac="http://schemas.microsoft.com/office/drawing/2013/main/command">
      <pc:docMk xmlns:pc="http://schemas.microsoft.com/office/powerpoint/2013/main/command"/>
      <pc:sldMk xmlns:pc="http://schemas.microsoft.com/office/powerpoint/2013/main/command" cId="3141489426" sldId="787"/>
      <ac:spMk id="624" creationId="{00000000-0000-0000-0000-000000000000}"/>
      <ac:txMk cp="0" len="124">
        <ac:context len="561" hash="3492732608"/>
      </ac:txMk>
    </ac:txMkLst>
    <p188:pos x="1164566" y="690113"/>
    <p188:txBody>
      <a:bodyPr/>
      <a:lstStyle/>
      <a:p>
        <a:r>
          <a:rPr lang="nl-NL"/>
          <a:t>dit zou ik weglaten: typisch RWS</a:t>
        </a:r>
      </a:p>
    </p188:txBody>
  </p188:cm>
</p188:cmLst>
</file>

<file path=ppt/comments/modernComment_34F_DC8AF762.xml><?xml version="1.0" encoding="utf-8"?>
<p188:cmLst xmlns:a="http://schemas.openxmlformats.org/drawingml/2006/main" xmlns:r="http://schemas.openxmlformats.org/officeDocument/2006/relationships" xmlns:p188="http://schemas.microsoft.com/office/powerpoint/2018/8/main">
  <p188:cm id="{C26345C7-4270-4461-8146-9E7B007E0AA4}" authorId="{3830EC5E-52C0-BEA9-452A-BA416AE83D8C}" created="2024-06-24T14:43:22.149">
    <ac:txMkLst xmlns:ac="http://schemas.microsoft.com/office/drawing/2013/main/command">
      <pc:docMk xmlns:pc="http://schemas.microsoft.com/office/powerpoint/2013/main/command"/>
      <pc:sldMk xmlns:pc="http://schemas.microsoft.com/office/powerpoint/2013/main/command" cId="3700094818" sldId="847"/>
      <ac:spMk id="3" creationId="{DBD91643-D369-08D7-3270-2CC1EB6C9C2A}"/>
      <ac:txMk cp="72" len="10">
        <ac:context len="84" hash="642769028"/>
      </ac:txMk>
    </ac:txMkLst>
    <p188:pos x="2538959" y="1892508"/>
    <p188:replyLst>
      <p188:reply id="{52775FD8-9E74-4DA7-95CF-99D53F5087C1}" authorId="{7C95E349-1C05-06EB-FF9A-BEEB453D7C0F}" created="2024-07-01T10:09:52.493">
        <p188:txBody>
          <a:bodyPr/>
          <a:lstStyle/>
          <a:p>
            <a:r>
              <a:rPr lang="nl-NL"/>
              <a:t>Wat is ook al weer het plan hiermee?</a:t>
            </a:r>
          </a:p>
        </p188:txBody>
      </p188:reply>
    </p188:replyLst>
    <p188:txBody>
      <a:bodyPr/>
      <a:lstStyle/>
      <a:p>
        <a:r>
          <a:rPr lang="nl-NL"/>
          <a:t>HKU studenten</a:t>
        </a:r>
      </a:p>
    </p188:txBody>
  </p188:cm>
</p188:cmLst>
</file>

<file path=ppt/comments/modernComment_362_CC0737E1.xml><?xml version="1.0" encoding="utf-8"?>
<p188:cmLst xmlns:a="http://schemas.openxmlformats.org/drawingml/2006/main" xmlns:r="http://schemas.openxmlformats.org/officeDocument/2006/relationships" xmlns:p188="http://schemas.microsoft.com/office/powerpoint/2018/8/main">
  <p188:cm id="{31F946D3-F42E-4E46-A9A1-E73F539E86FD}" authorId="{6B469661-22AE-9042-C7B8-57EEBC64D71D}" created="2024-07-01T09:48:26.073">
    <ac:deMkLst xmlns:ac="http://schemas.microsoft.com/office/drawing/2013/main/command">
      <pc:docMk xmlns:pc="http://schemas.microsoft.com/office/powerpoint/2013/main/command"/>
      <pc:sldMk xmlns:pc="http://schemas.microsoft.com/office/powerpoint/2013/main/command" cId="3423025121" sldId="866"/>
      <ac:spMk id="5" creationId="{00000000-0000-0000-0000-000000000000}"/>
    </ac:deMkLst>
    <p188:replyLst>
      <p188:reply id="{DF129FB6-E7B7-449F-B849-245B4C44B236}" authorId="{7C95E349-1C05-06EB-FF9A-BEEB453D7C0F}" created="2024-07-01T10:19:02.463">
        <p188:txBody>
          <a:bodyPr/>
          <a:lstStyle/>
          <a:p>
            <a:r>
              <a:rPr lang="nl-NL"/>
              <a:t>Leuk feitje en dat is best veel. Wat valt er onder deze CO2-uitstoot?</a:t>
            </a:r>
          </a:p>
        </p188:txBody>
      </p188:reply>
    </p188:replyLst>
    <p188:txBody>
      <a:bodyPr/>
      <a:lstStyle/>
      <a:p>
        <a:r>
          <a:rPr lang="nl-NL"/>
          <a:t>CO2-uitstoot Kunstwerken bij RWS (43% van totaal)</a:t>
        </a:r>
      </a:p>
    </p188:txBody>
  </p188:cm>
</p188:cmLst>
</file>

<file path=ppt/comments/modernComment_363_9EA2B02D.xml><?xml version="1.0" encoding="utf-8"?>
<p188:cmLst xmlns:a="http://schemas.openxmlformats.org/drawingml/2006/main" xmlns:r="http://schemas.openxmlformats.org/officeDocument/2006/relationships" xmlns:p188="http://schemas.microsoft.com/office/powerpoint/2018/8/main">
  <p188:cm id="{4031DA4B-9724-498A-9420-DFA62FDE5277}" authorId="{3830EC5E-52C0-BEA9-452A-BA416AE83D8C}" created="2024-06-24T14:33:10.813">
    <ac:txMkLst xmlns:ac="http://schemas.microsoft.com/office/drawing/2013/main/command">
      <pc:docMk xmlns:pc="http://schemas.microsoft.com/office/powerpoint/2013/main/command"/>
      <pc:sldMk xmlns:pc="http://schemas.microsoft.com/office/powerpoint/2013/main/command" cId="2661462061" sldId="867"/>
      <ac:spMk id="2" creationId="{F71357AA-996F-A189-5E30-EA1626222B64}"/>
      <ac:txMk cp="0" len="26">
        <ac:context len="27" hash="3312806004"/>
      </ac:txMk>
    </ac:txMkLst>
    <p188:pos x="4824959" y="393491"/>
    <p188:replyLst>
      <p188:reply id="{13CFDDEB-8ECD-4688-9574-1EA85F6D5118}" authorId="{7C95E349-1C05-06EB-FF9A-BEEB453D7C0F}" created="2024-07-01T10:17:13.022">
        <p188:txBody>
          <a:bodyPr/>
          <a:lstStyle/>
          <a:p>
            <a:r>
              <a:rPr lang="nl-NL"/>
              <a:t>Wel leuk</a:t>
            </a:r>
          </a:p>
        </p188:txBody>
      </p188:reply>
    </p188:replyLst>
    <p188:txBody>
      <a:bodyPr/>
      <a:lstStyle/>
      <a:p>
        <a:r>
          <a:rPr lang="nl-NL"/>
          <a:t>Eventueel 2 of 3 organisaties vragen hoe de MV/IS terugkomt in de uitvragen van hun organisatie? Of alleen als daarnaar gevraagd wordt?  </a:t>
        </a:r>
      </a:p>
    </p188:txBody>
  </p188:cm>
</p188:cmLst>
</file>

<file path=ppt/comments/modernComment_36B_127ED8BB.xml><?xml version="1.0" encoding="utf-8"?>
<p188:cmLst xmlns:a="http://schemas.openxmlformats.org/drawingml/2006/main" xmlns:r="http://schemas.openxmlformats.org/officeDocument/2006/relationships" xmlns:p188="http://schemas.microsoft.com/office/powerpoint/2018/8/main">
  <p188:cm id="{BEBDCA45-FA86-477A-B1CB-E77734D7F818}" authorId="{3830EC5E-52C0-BEA9-452A-BA416AE83D8C}" created="2024-06-24T14:33:39.970">
    <ac:txMkLst xmlns:ac="http://schemas.microsoft.com/office/drawing/2013/main/command">
      <pc:docMk xmlns:pc="http://schemas.microsoft.com/office/powerpoint/2013/main/command"/>
      <pc:sldMk xmlns:pc="http://schemas.microsoft.com/office/powerpoint/2013/main/command" cId="310302907" sldId="875"/>
      <ac:spMk id="2" creationId="{2A116F17-098A-F77C-756C-4C62A3E92A0C}"/>
      <ac:txMk cp="0" len="11">
        <ac:context len="41" hash="1334046011"/>
      </ac:txMk>
    </ac:txMkLst>
    <p188:pos x="2267262" y="234221"/>
    <p188:replyLst>
      <p188:reply id="{68F684F1-10E9-4264-BF14-A5D190BEC5B1}" authorId="{7C95E349-1C05-06EB-FF9A-BEEB453D7C0F}" created="2024-07-01T10:14:43.408">
        <p188:txBody>
          <a:bodyPr/>
          <a:lstStyle/>
          <a:p>
            <a:r>
              <a:rPr lang="nl-NL"/>
              <a:t>Misschien wel goed om iets over die "Koplopers" te melden</a:t>
            </a:r>
          </a:p>
        </p188:txBody>
      </p188:reply>
    </p188:replyLst>
    <p188:txBody>
      <a:bodyPr/>
      <a:lstStyle/>
      <a:p>
        <a:r>
          <a:rPr lang="nl-NL"/>
          <a:t>Is het nog nodig om iets te zeggen over het commitmentniveau/de intenties?</a:t>
        </a:r>
      </a:p>
    </p188:txBody>
  </p188:cm>
  <p188:cm id="{1DB86071-84CA-4109-A33E-748526568C30}" authorId="{6B469661-22AE-9042-C7B8-57EEBC64D71D}" created="2024-07-01T09:36:36.607">
    <pc:sldMkLst xmlns:pc="http://schemas.microsoft.com/office/powerpoint/2013/main/command">
      <pc:docMk/>
      <pc:sldMk cId="310302907" sldId="875"/>
    </pc:sldMkLst>
    <p188:replyLst>
      <p188:reply id="{FD244569-AC87-4F0C-AD5D-835D2DD38214}" authorId="{7C95E349-1C05-06EB-FF9A-BEEB453D7C0F}" created="2024-07-01T10:14:06.532">
        <p188:txBody>
          <a:bodyPr/>
          <a:lstStyle/>
          <a:p>
            <a:r>
              <a:rPr lang="nl-NL"/>
              <a:t>Volgens mij zijn het net andere samenwerkingen </a:t>
            </a:r>
          </a:p>
        </p188:txBody>
      </p188:reply>
    </p188:replyLst>
    <p188:txBody>
      <a:bodyPr/>
      <a:lstStyle/>
      <a:p>
        <a:r>
          <a:rPr lang="nl-NL"/>
          <a:t>9 en 10 lijkt me een beetje dubbel of?</a:t>
        </a:r>
      </a:p>
    </p188:txBody>
  </p188:cm>
</p188:cmLst>
</file>

<file path=ppt/comments/modernComment_36E_78531C01.xml><?xml version="1.0" encoding="utf-8"?>
<p188:cmLst xmlns:a="http://schemas.openxmlformats.org/drawingml/2006/main" xmlns:r="http://schemas.openxmlformats.org/officeDocument/2006/relationships" xmlns:p188="http://schemas.microsoft.com/office/powerpoint/2018/8/main">
  <p188:cm id="{B27345D2-63C6-4F1E-BBAD-7B729EA45F22}" authorId="{6B469661-22AE-9042-C7B8-57EEBC64D71D}" created="2024-07-01T09:53:33.444">
    <pc:sldMkLst xmlns:pc="http://schemas.microsoft.com/office/powerpoint/2013/main/command">
      <pc:docMk/>
      <pc:sldMk cId="2018712577" sldId="878"/>
    </pc:sldMkLst>
    <p188:replyLst>
      <p188:reply id="{B622C3CB-A0CB-48F8-A1F8-C7B3CDE38558}" authorId="{7C95E349-1C05-06EB-FF9A-BEEB453D7C0F}" created="2024-07-01T10:08:57.554">
        <p188:txBody>
          <a:bodyPr/>
          <a:lstStyle/>
          <a:p>
            <a:r>
              <a:rPr lang="nl-NL"/>
              <a:t>Dit schijnt een "moetje" te zijn, maar inderdaad weet ik de antwoorden niet ;-)</a:t>
            </a:r>
          </a:p>
        </p188:txBody>
      </p188:reply>
    </p188:replyLst>
    <p188:txBody>
      <a:bodyPr/>
      <a:lstStyle/>
      <a:p>
        <a:r>
          <a:rPr lang="nl-NL"/>
          <a:t>wat moeten we hier melden?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36" y="0"/>
            <a:ext cx="2951163" cy="497126"/>
          </a:xfrm>
          <a:prstGeom prst="rect">
            <a:avLst/>
          </a:prstGeom>
        </p:spPr>
        <p:txBody>
          <a:bodyPr vert="horz" lIns="91440" tIns="45720" rIns="91440" bIns="45720" rtlCol="0"/>
          <a:lstStyle>
            <a:lvl1pPr algn="r">
              <a:defRPr sz="1200"/>
            </a:lvl1pPr>
          </a:lstStyle>
          <a:p>
            <a:fld id="{EED0685E-4C7D-43DA-A5CC-0B0D5026355F}" type="datetimeFigureOut">
              <a:rPr lang="en-GB" smtClean="0"/>
              <a:t>02/07/2024</a:t>
            </a:fld>
            <a:endParaRPr lang="en-GB"/>
          </a:p>
        </p:txBody>
      </p:sp>
      <p:sp>
        <p:nvSpPr>
          <p:cNvPr id="4" name="Footer Placeholder 3"/>
          <p:cNvSpPr>
            <a:spLocks noGrp="1"/>
          </p:cNvSpPr>
          <p:nvPr>
            <p:ph type="ftr" sz="quarter" idx="2"/>
          </p:nvPr>
        </p:nvSpPr>
        <p:spPr>
          <a:xfrm>
            <a:off x="0" y="9443662"/>
            <a:ext cx="2951163" cy="497126"/>
          </a:xfrm>
          <a:prstGeom prst="rect">
            <a:avLst/>
          </a:prstGeom>
        </p:spPr>
        <p:txBody>
          <a:bodyPr vert="horz" lIns="91440" tIns="45720" rIns="91440" bIns="45720" rtlCol="0" anchor="b"/>
          <a:lstStyle>
            <a:lvl1pPr algn="l">
              <a:defRPr sz="1200"/>
            </a:lvl1pPr>
          </a:lstStyle>
          <a:p>
            <a:r>
              <a:rPr lang="en-GB"/>
              <a:t>Project related</a:t>
            </a:r>
          </a:p>
        </p:txBody>
      </p:sp>
      <p:sp>
        <p:nvSpPr>
          <p:cNvPr id="5" name="Slide Number Placeholder 4"/>
          <p:cNvSpPr>
            <a:spLocks noGrp="1"/>
          </p:cNvSpPr>
          <p:nvPr>
            <p:ph type="sldNum" sz="quarter" idx="3"/>
          </p:nvPr>
        </p:nvSpPr>
        <p:spPr>
          <a:xfrm>
            <a:off x="3857636" y="9443662"/>
            <a:ext cx="2951163" cy="497126"/>
          </a:xfrm>
          <a:prstGeom prst="rect">
            <a:avLst/>
          </a:prstGeom>
        </p:spPr>
        <p:txBody>
          <a:bodyPr vert="horz" lIns="91440" tIns="45720" rIns="91440" bIns="45720" rtlCol="0" anchor="b"/>
          <a:lstStyle>
            <a:lvl1pPr algn="r">
              <a:defRPr sz="1200"/>
            </a:lvl1pPr>
          </a:lstStyle>
          <a:p>
            <a:fld id="{585853F6-AE1D-4F34-9804-4AB3DFEE84BA}" type="slidenum">
              <a:rPr lang="en-GB" smtClean="0"/>
              <a:t>‹nr.›</a:t>
            </a:fld>
            <a:endParaRPr lang="en-GB"/>
          </a:p>
        </p:txBody>
      </p:sp>
    </p:spTree>
    <p:extLst>
      <p:ext uri="{BB962C8B-B14F-4D97-AF65-F5344CB8AC3E}">
        <p14:creationId xmlns:p14="http://schemas.microsoft.com/office/powerpoint/2010/main" val="9375161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CF41F812-77C3-42B3-B29F-C106ACEB85AA}" type="datetimeFigureOut">
              <a:rPr lang="en-GB" smtClean="0"/>
              <a:t>02/07/2024</a:t>
            </a:fld>
            <a:endParaRPr lang="en-GB"/>
          </a:p>
        </p:txBody>
      </p:sp>
      <p:sp>
        <p:nvSpPr>
          <p:cNvPr id="4" name="Slide Image Placeholder 3"/>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r>
              <a:rPr lang="en-GB"/>
              <a:t>Project related</a:t>
            </a:r>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39C6360D-640D-4769-B230-0EDE5D3F7EE4}" type="slidenum">
              <a:rPr lang="en-GB" smtClean="0"/>
              <a:t>‹nr.›</a:t>
            </a:fld>
            <a:endParaRPr lang="en-GB"/>
          </a:p>
        </p:txBody>
      </p:sp>
    </p:spTree>
    <p:extLst>
      <p:ext uri="{BB962C8B-B14F-4D97-AF65-F5344CB8AC3E}">
        <p14:creationId xmlns:p14="http://schemas.microsoft.com/office/powerpoint/2010/main" val="1077875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DD70-0DF8-3967-8CBC-E62CEF4E6DD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EC00DB-36C3-034A-0513-81BE254E77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343D69-E2D1-0714-D0B0-3DA7B01B272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ADC0F83-9BFD-3987-F72B-296CC4287C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A36E9-DD80-4CC0-9BD1-BC43DFFEB8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146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Er is genoeg ruimte om door te ontwikkelen</a:t>
            </a:r>
            <a:r>
              <a:rPr lang="nl-NL" baseline="0"/>
              <a:t> (financieel, tijd, eigenaarschap)</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6360D-640D-4769-B230-0EDE5D3F7EE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15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p:txBody>
      </p:sp>
      <p:sp>
        <p:nvSpPr>
          <p:cNvPr id="4" name="Tijdelijke aanduiding voor dianummer 3"/>
          <p:cNvSpPr>
            <a:spLocks noGrp="1"/>
          </p:cNvSpPr>
          <p:nvPr>
            <p:ph type="sldNum" sz="quarter" idx="5"/>
          </p:nvPr>
        </p:nvSpPr>
        <p:spPr/>
        <p:txBody>
          <a:bodyPr/>
          <a:lstStyle/>
          <a:p>
            <a:fld id="{39C6360D-640D-4769-B230-0EDE5D3F7EE4}" type="slidenum">
              <a:rPr lang="en-GB" smtClean="0"/>
              <a:t>9</a:t>
            </a:fld>
            <a:endParaRPr lang="en-GB"/>
          </a:p>
        </p:txBody>
      </p:sp>
    </p:spTree>
    <p:extLst>
      <p:ext uri="{BB962C8B-B14F-4D97-AF65-F5344CB8AC3E}">
        <p14:creationId xmlns:p14="http://schemas.microsoft.com/office/powerpoint/2010/main" val="40742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984250"/>
            <a:ext cx="6627813" cy="3729038"/>
          </a:xfrm>
        </p:spPr>
      </p:sp>
      <p:sp>
        <p:nvSpPr>
          <p:cNvPr id="3" name="Notes Placeholder 2"/>
          <p:cNvSpPr>
            <a:spLocks noGrp="1"/>
          </p:cNvSpPr>
          <p:nvPr>
            <p:ph type="body" idx="1"/>
          </p:nvPr>
        </p:nvSpPr>
        <p:spPr/>
        <p:txBody>
          <a:bodyPr/>
          <a:lstStyle/>
          <a:p>
            <a:r>
              <a:rPr lang="nl-NL" sz="1200" err="1"/>
              <a:t>Need</a:t>
            </a:r>
            <a:r>
              <a:rPr lang="nl-NL" sz="1200"/>
              <a:t> we say more?</a:t>
            </a:r>
          </a:p>
          <a:p>
            <a:r>
              <a:rPr lang="en-US" err="1"/>
              <a:t>Klimaatverandering</a:t>
            </a:r>
            <a:r>
              <a:rPr lang="en-US"/>
              <a:t>, </a:t>
            </a:r>
            <a:r>
              <a:rPr lang="en-US" err="1"/>
              <a:t>Overstromingen</a:t>
            </a:r>
            <a:r>
              <a:rPr lang="en-US"/>
              <a:t>, </a:t>
            </a:r>
            <a:r>
              <a:rPr lang="en-US" err="1"/>
              <a:t>Verdroging</a:t>
            </a:r>
            <a:r>
              <a:rPr lang="en-US"/>
              <a:t>, </a:t>
            </a:r>
            <a:r>
              <a:rPr lang="en-US" err="1"/>
              <a:t>Verzilting</a:t>
            </a:r>
            <a:r>
              <a:rPr lang="en-US"/>
              <a:t>, </a:t>
            </a:r>
            <a:r>
              <a:rPr lang="en-US" err="1"/>
              <a:t>Vervuiling</a:t>
            </a:r>
            <a:r>
              <a:rPr lang="en-US"/>
              <a:t> - Druk op de </a:t>
            </a:r>
            <a:r>
              <a:rPr lang="en-US" err="1"/>
              <a:t>openbare</a:t>
            </a:r>
            <a:r>
              <a:rPr lang="en-US"/>
              <a:t> </a:t>
            </a:r>
            <a:r>
              <a:rPr lang="en-US" err="1"/>
              <a:t>ruimte</a:t>
            </a:r>
            <a:endParaRPr lang="en-US"/>
          </a:p>
          <a:p>
            <a:endParaRPr lang="en-US"/>
          </a:p>
          <a:p>
            <a:pPr marL="237490" indent="-237490">
              <a:lnSpc>
                <a:spcPct val="100000"/>
              </a:lnSpc>
              <a:spcBef>
                <a:spcPts val="0"/>
              </a:spcBef>
              <a:defRPr sz="1700">
                <a:latin typeface="PT Serif"/>
                <a:ea typeface="PT Serif"/>
                <a:cs typeface="PT Serif"/>
                <a:sym typeface="PT Serif"/>
              </a:defRPr>
            </a:pPr>
            <a:r>
              <a:rPr lang="nl-NL" sz="1000">
                <a:latin typeface="Verdana" panose="020B0604030504040204" pitchFamily="34" charset="0"/>
                <a:ea typeface="Verdana" panose="020B0604030504040204" pitchFamily="34" charset="0"/>
                <a:cs typeface="Verdana" panose="020B0604030504040204" pitchFamily="34" charset="0"/>
              </a:rPr>
              <a:t>Het werk dat we doen, doen we </a:t>
            </a:r>
            <a:r>
              <a:rPr lang="nl-NL" sz="1000" b="1">
                <a:latin typeface="Verdana" panose="020B0604030504040204" pitchFamily="34" charset="0"/>
                <a:ea typeface="Verdana" panose="020B0604030504040204" pitchFamily="34" charset="0"/>
                <a:cs typeface="Verdana" panose="020B0604030504040204" pitchFamily="34" charset="0"/>
              </a:rPr>
              <a:t>duurzaam (met minder CO2 en stikstofuitstoot en meer circulair), </a:t>
            </a:r>
            <a:r>
              <a:rPr lang="nl-NL" sz="1000" b="1" err="1">
                <a:latin typeface="Verdana" panose="020B0604030504040204" pitchFamily="34" charset="0"/>
                <a:ea typeface="Verdana" panose="020B0604030504040204" pitchFamily="34" charset="0"/>
                <a:cs typeface="Verdana" panose="020B0604030504040204" pitchFamily="34" charset="0"/>
              </a:rPr>
              <a:t>klimaatadaptief</a:t>
            </a:r>
            <a:r>
              <a:rPr lang="nl-NL" sz="1000" b="1">
                <a:latin typeface="Verdana" panose="020B0604030504040204" pitchFamily="34" charset="0"/>
                <a:ea typeface="Verdana" panose="020B0604030504040204" pitchFamily="34" charset="0"/>
                <a:cs typeface="Verdana" panose="020B0604030504040204" pitchFamily="34" charset="0"/>
              </a:rPr>
              <a:t> en </a:t>
            </a:r>
            <a:r>
              <a:rPr lang="nl-NL" sz="1000" b="1" err="1">
                <a:latin typeface="Verdana" panose="020B0604030504040204" pitchFamily="34" charset="0"/>
                <a:ea typeface="Verdana" panose="020B0604030504040204" pitchFamily="34" charset="0"/>
                <a:cs typeface="Verdana" panose="020B0604030504040204" pitchFamily="34" charset="0"/>
              </a:rPr>
              <a:t>natuurinclusief</a:t>
            </a:r>
            <a:r>
              <a:rPr lang="nl-NL" sz="1000" b="1">
                <a:latin typeface="Verdana" panose="020B0604030504040204" pitchFamily="34" charset="0"/>
                <a:ea typeface="Verdana" panose="020B0604030504040204" pitchFamily="34" charset="0"/>
                <a:cs typeface="Verdana" panose="020B0604030504040204" pitchFamily="34" charset="0"/>
              </a:rPr>
              <a:t>.</a:t>
            </a: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cs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r>
              <a:rPr lang="nl-NL" sz="1000" b="1">
                <a:latin typeface="Verdana" panose="020B0604030504040204" pitchFamily="34" charset="0"/>
                <a:ea typeface="Verdana" panose="020B0604030504040204" pitchFamily="34" charset="0"/>
                <a:cs typeface="Verdana" panose="020B0604030504040204" pitchFamily="34" charset="0"/>
              </a:rPr>
              <a:t>Enorme vervangings- en renovatieopgave: </a:t>
            </a:r>
            <a:r>
              <a:rPr lang="nl-NL" sz="1000">
                <a:latin typeface="Verdana" panose="020B0604030504040204" pitchFamily="34" charset="0"/>
                <a:ea typeface="Verdana" panose="020B0604030504040204" pitchFamily="34" charset="0"/>
                <a:cs typeface="Verdana" panose="020B0604030504040204" pitchFamily="34" charset="0"/>
              </a:rPr>
              <a:t>meer te doen in minder tijd</a:t>
            </a: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cs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r>
              <a:rPr lang="nl-NL" sz="1000" b="1">
                <a:latin typeface="Verdana" panose="020B0604030504040204" pitchFamily="34" charset="0"/>
                <a:ea typeface="Verdana" panose="020B0604030504040204" pitchFamily="34" charset="0"/>
                <a:cs typeface="Verdana" panose="020B0604030504040204" pitchFamily="34" charset="0"/>
              </a:rPr>
              <a:t>Krapte op de arbeidsmarkt</a:t>
            </a:r>
            <a:endParaRPr lang="nl-NL" sz="1000">
              <a:latin typeface="Verdana" panose="020B0604030504040204" pitchFamily="34" charset="0"/>
              <a:ea typeface="Verdana" panose="020B0604030504040204" pitchFamily="34" charset="0"/>
              <a:cs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cs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r>
              <a:rPr lang="nl-NL" sz="1000">
                <a:latin typeface="Verdana" panose="020B0604030504040204" pitchFamily="34" charset="0"/>
                <a:ea typeface="Verdana" panose="020B0604030504040204" pitchFamily="34" charset="0"/>
              </a:rPr>
              <a:t>Combinatie van opgaven maakt onze </a:t>
            </a:r>
            <a:r>
              <a:rPr lang="nl-NL" sz="1000" b="1">
                <a:latin typeface="Verdana" panose="020B0604030504040204" pitchFamily="34" charset="0"/>
                <a:ea typeface="Verdana" panose="020B0604030504040204" pitchFamily="34" charset="0"/>
              </a:rPr>
              <a:t>uitdagingen groter en complexer dan voorheen</a:t>
            </a:r>
            <a:r>
              <a:rPr lang="nl-NL" sz="1000">
                <a:latin typeface="Verdana" panose="020B0604030504040204" pitchFamily="34" charset="0"/>
                <a:ea typeface="Verdana" panose="020B0604030504040204" pitchFamily="34" charset="0"/>
              </a:rPr>
              <a:t>. </a:t>
            </a: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r>
              <a:rPr lang="nl-NL" sz="1000">
                <a:latin typeface="Verdana" panose="020B0604030504040204" pitchFamily="34" charset="0"/>
                <a:ea typeface="Verdana" panose="020B0604030504040204" pitchFamily="34" charset="0"/>
              </a:rPr>
              <a:t>Tegelijkertijd bieden </a:t>
            </a:r>
            <a:r>
              <a:rPr lang="nl-NL" sz="1000" b="1">
                <a:latin typeface="Verdana" panose="020B0604030504040204" pitchFamily="34" charset="0"/>
                <a:ea typeface="Verdana" panose="020B0604030504040204" pitchFamily="34" charset="0"/>
              </a:rPr>
              <a:t>digitalisering en smart </a:t>
            </a:r>
            <a:r>
              <a:rPr lang="nl-NL" sz="1000" b="1" err="1">
                <a:latin typeface="Verdana" panose="020B0604030504040204" pitchFamily="34" charset="0"/>
                <a:ea typeface="Verdana" panose="020B0604030504040204" pitchFamily="34" charset="0"/>
              </a:rPr>
              <a:t>mobility</a:t>
            </a:r>
            <a:r>
              <a:rPr lang="nl-NL" sz="1000">
                <a:latin typeface="Verdana" panose="020B0604030504040204" pitchFamily="34" charset="0"/>
                <a:ea typeface="Verdana" panose="020B0604030504040204" pitchFamily="34" charset="0"/>
              </a:rPr>
              <a:t> grote kansen</a:t>
            </a: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r>
              <a:rPr lang="nl-NL" sz="1000">
                <a:latin typeface="Verdana" panose="020B0604030504040204" pitchFamily="34" charset="0"/>
                <a:ea typeface="Verdana" panose="020B0604030504040204" pitchFamily="34" charset="0"/>
              </a:rPr>
              <a:t>Dus: </a:t>
            </a:r>
            <a:r>
              <a:rPr lang="nl-NL" sz="1000" b="1">
                <a:latin typeface="Verdana" panose="020B0604030504040204" pitchFamily="34" charset="0"/>
                <a:ea typeface="Verdana" panose="020B0604030504040204" pitchFamily="34" charset="0"/>
              </a:rPr>
              <a:t>echt andere aanpak nodig</a:t>
            </a:r>
            <a:r>
              <a:rPr lang="nl-NL" sz="1000">
                <a:latin typeface="Verdana" panose="020B0604030504040204" pitchFamily="34" charset="0"/>
                <a:ea typeface="Verdana" panose="020B0604030504040204" pitchFamily="34" charset="0"/>
              </a:rPr>
              <a:t>: anders denken, anders werken – verbeteren en vernieuwen</a:t>
            </a:r>
            <a:endParaRPr lang="en-US" sz="1000">
              <a:latin typeface="Verdana" panose="020B0604030504040204" pitchFamily="34" charset="0"/>
              <a:ea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cs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cs typeface="Verdana" panose="020B0604030504040204" pitchFamily="34" charset="0"/>
            </a:endParaRPr>
          </a:p>
          <a:p>
            <a:pPr marL="237490" indent="-237490">
              <a:lnSpc>
                <a:spcPct val="100000"/>
              </a:lnSpc>
              <a:spcBef>
                <a:spcPts val="0"/>
              </a:spcBef>
              <a:defRPr sz="1700">
                <a:latin typeface="PT Serif"/>
                <a:ea typeface="PT Serif"/>
                <a:cs typeface="PT Serif"/>
                <a:sym typeface="PT Serif"/>
              </a:defRPr>
            </a:pPr>
            <a:endParaRPr lang="nl-NL" sz="1000">
              <a:latin typeface="Verdana" panose="020B0604030504040204" pitchFamily="34" charset="0"/>
              <a:ea typeface="Verdana" panose="020B0604030504040204" pitchFamily="34" charset="0"/>
              <a:cs typeface="Verdana" panose="020B0604030504040204" pitchFamily="34" charset="0"/>
            </a:endParaRPr>
          </a:p>
          <a:p>
            <a:endParaRPr lang="en-NL"/>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E501649-886C-4324-AD4C-E61C88D47728}" type="slidenum">
              <a:rPr kumimoji="0" lang="nl-NL"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nl-NL"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543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sz="1200">
                <a:effectLst/>
                <a:latin typeface="+mj-lt"/>
                <a:ea typeface="+mj-ea"/>
                <a:cs typeface="+mj-cs"/>
                <a:sym typeface="Calibri"/>
              </a:rPr>
              <a:t>Aanleiding:</a:t>
            </a:r>
          </a:p>
          <a:p>
            <a:r>
              <a:rPr lang="nl-NL" sz="1200">
                <a:effectLst/>
                <a:latin typeface="+mj-lt"/>
                <a:ea typeface="+mj-ea"/>
                <a:cs typeface="+mj-cs"/>
                <a:sym typeface="Calibri"/>
              </a:rPr>
              <a:t>Er komt een grote opgave op ons af, die we als organisatie moeten gaan absorberen. We weten dat dit lastig wordt, maar zullen eerst zelf intern de organisatie beter op orde moeten krijgen om scherp te krijgen wat we wel/niet kunnen realiseren</a:t>
            </a:r>
          </a:p>
          <a:p>
            <a:r>
              <a:rPr lang="nl-NL" sz="1200">
                <a:effectLst/>
                <a:latin typeface="+mj-lt"/>
                <a:ea typeface="+mj-ea"/>
                <a:cs typeface="+mj-cs"/>
                <a:sym typeface="Calibri"/>
              </a:rPr>
              <a:t> </a:t>
            </a:r>
          </a:p>
          <a:p>
            <a:endParaRPr lang="nl-NL"/>
          </a:p>
        </p:txBody>
      </p:sp>
    </p:spTree>
    <p:extLst>
      <p:ext uri="{BB962C8B-B14F-4D97-AF65-F5344CB8AC3E}">
        <p14:creationId xmlns:p14="http://schemas.microsoft.com/office/powerpoint/2010/main" val="397337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5CC6-761C-E4D4-13F0-E4A53C9509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3C5A03-5612-724F-6FB0-4DF493AD88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DBA114-BF88-49F4-72A5-3BA0363EED60}"/>
              </a:ext>
            </a:extLst>
          </p:cNvPr>
          <p:cNvSpPr>
            <a:spLocks noGrp="1"/>
          </p:cNvSpPr>
          <p:nvPr>
            <p:ph type="body" idx="1"/>
          </p:nvPr>
        </p:nvSpPr>
        <p:spPr/>
        <p:txBody>
          <a:bodyPr/>
          <a:lstStyle/>
          <a:p>
            <a:r>
              <a:rPr lang="nl-NL"/>
              <a:t>Waarom schrijven we een circulaire inkoopstrategie? </a:t>
            </a:r>
          </a:p>
          <a:p>
            <a:endParaRPr lang="nl-NL"/>
          </a:p>
          <a:p>
            <a:r>
              <a:rPr lang="nl-NL"/>
              <a:t>Afval bruggen. </a:t>
            </a:r>
          </a:p>
          <a:p>
            <a:endParaRPr lang="nl-NL"/>
          </a:p>
          <a:p>
            <a:r>
              <a:rPr lang="nl-NL"/>
              <a:t>Afgelopen 6 jaar evenveel materialen als daarvoor. </a:t>
            </a:r>
          </a:p>
          <a:p>
            <a:endParaRPr lang="nl-NL"/>
          </a:p>
          <a:p>
            <a:r>
              <a:rPr lang="nl-NL"/>
              <a:t>- Als koplopers aangeven wat we gaan doen (signaal), benchmark voor de markt, die kan daarop innoveren en investeren. </a:t>
            </a:r>
          </a:p>
          <a:p>
            <a:r>
              <a:rPr lang="nl-NL"/>
              <a:t>- Uniformering door concreet maken, stappenplan volgen, concrete teksten toepassen , zelfde manier uitvragen, </a:t>
            </a:r>
            <a:r>
              <a:rPr lang="nl-NL" err="1"/>
              <a:t>mkkelijk</a:t>
            </a:r>
            <a:r>
              <a:rPr lang="nl-NL"/>
              <a:t>.</a:t>
            </a:r>
          </a:p>
          <a:p>
            <a:r>
              <a:rPr lang="nl-NL"/>
              <a:t>- Onderzoek gedaan, praktijkvoorbeelden uitgelicht. Overheden conform bieden dat het wiel niet opnieuw moet worden uitgevonden. Samen met elkaar voorbeelden delen. Dit wordt weer gedeeld in strategie. </a:t>
            </a:r>
          </a:p>
          <a:p>
            <a:endParaRPr lang="nl-NL"/>
          </a:p>
          <a:p>
            <a:r>
              <a:rPr lang="nl-NL"/>
              <a:t>https://www.science.org/doi/10.1126/sciadv.adh2458 </a:t>
            </a:r>
          </a:p>
        </p:txBody>
      </p:sp>
      <p:sp>
        <p:nvSpPr>
          <p:cNvPr id="4" name="Tijdelijke aanduiding voor dianummer 3">
            <a:extLst>
              <a:ext uri="{FF2B5EF4-FFF2-40B4-BE49-F238E27FC236}">
                <a16:creationId xmlns:a16="http://schemas.microsoft.com/office/drawing/2014/main" id="{C7D26300-E9EA-CE1D-E4DC-C25EFD52439B}"/>
              </a:ext>
            </a:extLst>
          </p:cNvPr>
          <p:cNvSpPr>
            <a:spLocks noGrp="1"/>
          </p:cNvSpPr>
          <p:nvPr>
            <p:ph type="sldNum" sz="quarter" idx="5"/>
          </p:nvPr>
        </p:nvSpPr>
        <p:spPr/>
        <p:txBody>
          <a:bodyPr/>
          <a:lstStyle/>
          <a:p>
            <a:fld id="{B4DA36E9-DD80-4CC0-9BD1-BC43DFFEB88F}" type="slidenum">
              <a:rPr lang="nl-NL" smtClean="0"/>
              <a:t>14</a:t>
            </a:fld>
            <a:endParaRPr lang="nl-NL"/>
          </a:p>
        </p:txBody>
      </p:sp>
    </p:spTree>
    <p:extLst>
      <p:ext uri="{BB962C8B-B14F-4D97-AF65-F5344CB8AC3E}">
        <p14:creationId xmlns:p14="http://schemas.microsoft.com/office/powerpoint/2010/main" val="176146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Binnen het transitiepad kunstwerken vallen constructies die gebouwd zijn naast, in of over (vaar/spoor)wegen, zoals bruggen, viaducten, sluizen, onderdoorgangen, tunnels en ook wegmeubilair en installaties. (2) In de tabel ziet u de omvang hiervan. Voor Rijkswaterstaat</a:t>
            </a:r>
            <a:r>
              <a:rPr lang="nl-NL" baseline="0"/>
              <a:t> en ProRail samen komt dit neer op (3) een opgave van 430 </a:t>
            </a:r>
            <a:r>
              <a:rPr lang="nl-NL" baseline="0" err="1"/>
              <a:t>kton</a:t>
            </a:r>
            <a:r>
              <a:rPr lang="nl-NL" baseline="0"/>
              <a:t> per jaar CO2-equivalenten. </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18</a:t>
            </a:fld>
            <a:endParaRPr lang="nl-NL"/>
          </a:p>
        </p:txBody>
      </p:sp>
    </p:spTree>
    <p:extLst>
      <p:ext uri="{BB962C8B-B14F-4D97-AF65-F5344CB8AC3E}">
        <p14:creationId xmlns:p14="http://schemas.microsoft.com/office/powerpoint/2010/main" val="418380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(1) Binnen het transitiepad kunstwerken vallen constructies die gebouwd zijn naast, in of over (vaar/spoor)wegen, zoals bruggen, viaducten, sluizen, onderdoorgangen, tunnels en ook wegmeubilair en installaties. (2) In de tabel ziet u de omvang hiervan. Voor Rijkswaterstaat</a:t>
            </a:r>
            <a:r>
              <a:rPr lang="nl-NL" baseline="0"/>
              <a:t> en ProRail samen komt dit neer op (3) een opgave van 430 </a:t>
            </a:r>
            <a:r>
              <a:rPr lang="nl-NL" baseline="0" err="1"/>
              <a:t>kton</a:t>
            </a:r>
            <a:r>
              <a:rPr lang="nl-NL" baseline="0"/>
              <a:t> per jaar CO2-equivalenten. </a:t>
            </a:r>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19</a:t>
            </a:fld>
            <a:endParaRPr lang="nl-NL"/>
          </a:p>
        </p:txBody>
      </p:sp>
    </p:spTree>
    <p:extLst>
      <p:ext uri="{BB962C8B-B14F-4D97-AF65-F5344CB8AC3E}">
        <p14:creationId xmlns:p14="http://schemas.microsoft.com/office/powerpoint/2010/main" val="1483891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latin typeface="+mn-lt"/>
                <a:ea typeface="Verdana"/>
                <a:cs typeface="Calibri"/>
              </a:rPr>
              <a:t>1) Bieden van inzicht in hoe de betrokken opdrachtgevers invulling kunnen geven aan het duurzaam inkopen van bruggen en viaducten, afhankelijk van de mate van ervaring. </a:t>
            </a:r>
            <a:endParaRPr lang="nl-NL"/>
          </a:p>
          <a:p>
            <a:r>
              <a:rPr lang="nl-NL" sz="1200">
                <a:latin typeface="+mn-lt"/>
                <a:ea typeface="Verdana"/>
                <a:cs typeface="Calibri"/>
              </a:rPr>
              <a:t>2) Komen tot </a:t>
            </a:r>
            <a:r>
              <a:rPr lang="nl-NL" sz="1200" err="1">
                <a:latin typeface="+mn-lt"/>
                <a:ea typeface="Verdana"/>
                <a:cs typeface="Calibri"/>
              </a:rPr>
              <a:t>sectorbrede</a:t>
            </a:r>
            <a:r>
              <a:rPr lang="nl-NL" sz="1200">
                <a:latin typeface="+mn-lt"/>
                <a:ea typeface="Verdana"/>
                <a:cs typeface="Calibri"/>
              </a:rPr>
              <a:t> basiskeuzes en inkoop- en contracteisen om onze (inkoop)processen zo spoedig mogelijk gereed te maken voor het circulair bouwen (hergebruik en </a:t>
            </a:r>
            <a:r>
              <a:rPr lang="nl-NL" sz="1200" err="1">
                <a:latin typeface="+mn-lt"/>
                <a:ea typeface="Verdana"/>
                <a:cs typeface="Calibri"/>
              </a:rPr>
              <a:t>losmaakbaar</a:t>
            </a:r>
            <a:r>
              <a:rPr lang="nl-NL" sz="1200">
                <a:latin typeface="+mn-lt"/>
                <a:ea typeface="Verdana"/>
                <a:cs typeface="Calibri"/>
              </a:rPr>
              <a:t>) van viaducten en bruggen, behorende bij de taakvolwassenheid en de ambities van publieke opdrachtgevers. </a:t>
            </a:r>
          </a:p>
          <a:p>
            <a:endParaRPr lang="nl-NL"/>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22</a:t>
            </a:fld>
            <a:endParaRPr lang="nl-NL"/>
          </a:p>
        </p:txBody>
      </p:sp>
    </p:spTree>
    <p:extLst>
      <p:ext uri="{BB962C8B-B14F-4D97-AF65-F5344CB8AC3E}">
        <p14:creationId xmlns:p14="http://schemas.microsoft.com/office/powerpoint/2010/main" val="90179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C6360D-640D-4769-B230-0EDE5D3F7EE4}" type="slidenum">
              <a:rPr lang="en-GB" smtClean="0"/>
              <a:t>24</a:t>
            </a:fld>
            <a:endParaRPr lang="en-GB"/>
          </a:p>
        </p:txBody>
      </p:sp>
    </p:spTree>
    <p:extLst>
      <p:ext uri="{BB962C8B-B14F-4D97-AF65-F5344CB8AC3E}">
        <p14:creationId xmlns:p14="http://schemas.microsoft.com/office/powerpoint/2010/main" val="366883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11.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1.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4.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11.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37.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37.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37.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6.png"/><Relationship Id="rId4" Type="http://schemas.openxmlformats.org/officeDocument/2006/relationships/image" Target="../media/image11.pn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6.png"/><Relationship Id="rId4" Type="http://schemas.openxmlformats.org/officeDocument/2006/relationships/image" Target="../media/image11.pn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36.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1B99F-6A08-99DA-9E04-5B6AD4A8A83F}"/>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E37A6967-C7FD-4B34-7A1C-12383BE40A9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FAF7BB8-8A6A-D33E-9D4F-9344F649E64C}"/>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E7B13A7D-86C3-A6DC-20BC-5DA27C2A29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F8D9B8B-B9A8-0F61-C194-83E9ACA562B5}"/>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262067559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B64C4-426E-3128-3724-476159D1438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246E3CF-A84E-D658-FC20-1B4B47287CC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7F02F6-729E-DA82-6123-0524C4A47D43}"/>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F607164E-7DE7-A4C3-7970-07F770B76E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EA9F2-AE35-F204-250B-EA8FFBC522B3}"/>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152691933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hasCustomPrompt="1"/>
          </p:nvPr>
        </p:nvSpPr>
        <p:spPr>
          <a:xfrm>
            <a:off x="476250" y="1406713"/>
            <a:ext cx="8192691" cy="1163847"/>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hasCustomPrompt="1"/>
          </p:nvPr>
        </p:nvSpPr>
        <p:spPr>
          <a:xfrm>
            <a:off x="476250" y="1924050"/>
            <a:ext cx="3752850" cy="1295400"/>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0" name="Tijdelijke aanduiding voor tekst 9"/>
          <p:cNvSpPr>
            <a:spLocks noGrp="1"/>
          </p:cNvSpPr>
          <p:nvPr>
            <p:ph type="body" sz="quarter" idx="14"/>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p:nvPr>
        </p:nvSpPr>
        <p:spPr>
          <a:xfrm>
            <a:off x="476250" y="800100"/>
            <a:ext cx="3752850" cy="3865960"/>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714063"/>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hasCustomPrompt="1"/>
          </p:nvPr>
        </p:nvSpPr>
        <p:spPr>
          <a:xfrm>
            <a:off x="476250" y="1406713"/>
            <a:ext cx="8192691" cy="1163847"/>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7173401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hasCustomPrompt="1"/>
          </p:nvPr>
        </p:nvSpPr>
        <p:spPr>
          <a:xfrm>
            <a:off x="476250" y="1924050"/>
            <a:ext cx="3752850" cy="1295400"/>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432961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act C">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76250" y="1406713"/>
            <a:ext cx="8192691" cy="1163846"/>
          </a:xfrm>
        </p:spPr>
        <p:txBody>
          <a:bodyPr anchor="ctr" anchorCtr="0">
            <a:normAutofit/>
          </a:bodyPr>
          <a:lstStyle>
            <a:lvl1pPr>
              <a:defRPr sz="36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16823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16823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16823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270925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270925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270925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574625426"/>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Afsluitende slide - 50/50 beeld rechts">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1F660CA-3C6D-074A-9115-DF3CC6E20295}"/>
              </a:ext>
            </a:extLst>
          </p:cNvPr>
          <p:cNvSpPr>
            <a:spLocks noGrp="1"/>
          </p:cNvSpPr>
          <p:nvPr>
            <p:ph type="pic" sz="quarter" idx="13"/>
          </p:nvPr>
        </p:nvSpPr>
        <p:spPr>
          <a:xfrm flipH="1">
            <a:off x="4578424" y="2"/>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tx1">
              <a:lumMod val="95000"/>
            </a:schemeClr>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8" name="Tijdelijke aanduiding voor afbeelding 17">
            <a:extLst>
              <a:ext uri="{FF2B5EF4-FFF2-40B4-BE49-F238E27FC236}">
                <a16:creationId xmlns:a16="http://schemas.microsoft.com/office/drawing/2014/main" id="{34843A46-CBEE-1246-B343-0A5E005FB02B}"/>
              </a:ext>
            </a:extLst>
          </p:cNvPr>
          <p:cNvSpPr>
            <a:spLocks noGrp="1"/>
          </p:cNvSpPr>
          <p:nvPr>
            <p:ph type="pic" sz="quarter" idx="14"/>
          </p:nvPr>
        </p:nvSpPr>
        <p:spPr>
          <a:xfrm>
            <a:off x="1" y="236"/>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bg2"/>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1" name="Ondertitel 2"/>
          <p:cNvSpPr>
            <a:spLocks noGrp="1"/>
          </p:cNvSpPr>
          <p:nvPr>
            <p:ph type="subTitle" idx="1" hasCustomPrompt="1"/>
          </p:nvPr>
        </p:nvSpPr>
        <p:spPr>
          <a:xfrm>
            <a:off x="516338" y="2595762"/>
            <a:ext cx="3704428" cy="1103897"/>
          </a:xfrm>
        </p:spPr>
        <p:txBody>
          <a:bodyPr lIns="0" tIns="360000" rIns="0" bIns="0" anchor="t" anchorCtr="0">
            <a:noAutofit/>
          </a:bodyPr>
          <a:lstStyle>
            <a:lvl1pPr marL="0" indent="0" algn="l">
              <a:lnSpc>
                <a:spcPct val="85000"/>
              </a:lnSpc>
              <a:spcBef>
                <a:spcPts val="0"/>
              </a:spcBef>
              <a:buNone/>
              <a:defRPr sz="1800">
                <a:solidFill>
                  <a:schemeClr val="tx1"/>
                </a:solidFill>
                <a:latin typeface="Verdan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Type hier de ondertitel</a:t>
            </a:r>
          </a:p>
        </p:txBody>
      </p:sp>
      <p:sp>
        <p:nvSpPr>
          <p:cNvPr id="16" name="Titel 1"/>
          <p:cNvSpPr>
            <a:spLocks noGrp="1"/>
          </p:cNvSpPr>
          <p:nvPr>
            <p:ph type="title" hasCustomPrompt="1"/>
          </p:nvPr>
        </p:nvSpPr>
        <p:spPr>
          <a:xfrm>
            <a:off x="516340" y="1823635"/>
            <a:ext cx="3703706" cy="906363"/>
          </a:xfrm>
        </p:spPr>
        <p:txBody>
          <a:bodyPr wrap="square" anchor="t" anchorCtr="0">
            <a:noAutofit/>
          </a:bodyPr>
          <a:lstStyle>
            <a:lvl1pPr algn="l">
              <a:lnSpc>
                <a:spcPct val="80000"/>
              </a:lnSpc>
              <a:defRPr sz="3600" b="1">
                <a:solidFill>
                  <a:schemeClr val="tx1"/>
                </a:solidFill>
                <a:latin typeface="Verdana" panose="020B0604030504040204" pitchFamily="34" charset="0"/>
              </a:defRPr>
            </a:lvl1pPr>
          </a:lstStyle>
          <a:p>
            <a:r>
              <a:rPr lang="nl-NL"/>
              <a:t>Type hier de titel over max 2 regels</a:t>
            </a:r>
          </a:p>
        </p:txBody>
      </p:sp>
      <p:sp>
        <p:nvSpPr>
          <p:cNvPr id="2" name="Tijdelijke aanduiding voor datum 1">
            <a:extLst>
              <a:ext uri="{FF2B5EF4-FFF2-40B4-BE49-F238E27FC236}">
                <a16:creationId xmlns:a16="http://schemas.microsoft.com/office/drawing/2014/main" id="{EF309233-54AB-C447-81E3-F02A17A4BABE}"/>
              </a:ext>
            </a:extLst>
          </p:cNvPr>
          <p:cNvSpPr>
            <a:spLocks noGrp="1"/>
          </p:cNvSpPr>
          <p:nvPr>
            <p:ph type="dt" sz="half" idx="10"/>
          </p:nvPr>
        </p:nvSpPr>
        <p:spPr>
          <a:xfrm>
            <a:off x="4939905" y="4677332"/>
            <a:ext cx="1144190" cy="466169"/>
          </a:xfrm>
        </p:spPr>
        <p:txBody>
          <a:bodyPr/>
          <a:lstStyle>
            <a:lvl1pPr>
              <a:defRPr>
                <a:solidFill>
                  <a:schemeClr val="tx1"/>
                </a:solidFill>
                <a:latin typeface="Verdana" panose="020B0604030504040204" pitchFamily="34" charset="0"/>
              </a:defRPr>
            </a:lvl1pPr>
          </a:lstStyle>
          <a:p>
            <a:r>
              <a:rPr lang="nl-NL"/>
              <a:t>9 september 2020</a:t>
            </a:r>
          </a:p>
        </p:txBody>
      </p:sp>
      <p:sp>
        <p:nvSpPr>
          <p:cNvPr id="5" name="Tijdelijke aanduiding voor dianummer 4">
            <a:extLst>
              <a:ext uri="{FF2B5EF4-FFF2-40B4-BE49-F238E27FC236}">
                <a16:creationId xmlns:a16="http://schemas.microsoft.com/office/drawing/2014/main" id="{B801D160-B57C-674A-BB10-21134B611BD5}"/>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stStyle>
          <a:p>
            <a:fld id="{10A0A6AF-03C5-477E-939A-E28F7E7F05EA}" type="slidenum">
              <a:rPr lang="nl-NL" smtClean="0"/>
              <a:pPr/>
              <a:t>‹nr.›</a:t>
            </a:fld>
            <a:endParaRPr lang="nl-NL"/>
          </a:p>
        </p:txBody>
      </p:sp>
      <p:pic>
        <p:nvPicPr>
          <p:cNvPr id="15" name="RO logo Positief" hidden="1">
            <a:extLst>
              <a:ext uri="{FF2B5EF4-FFF2-40B4-BE49-F238E27FC236}">
                <a16:creationId xmlns:a16="http://schemas.microsoft.com/office/drawing/2014/main" id="{9A932FE8-6FB6-F146-ABC0-DE94ECD6ED0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0260" y="-1"/>
            <a:ext cx="3021806" cy="1195864"/>
          </a:xfrm>
          <a:prstGeom prst="rect">
            <a:avLst/>
          </a:prstGeom>
        </p:spPr>
      </p:pic>
    </p:spTree>
    <p:extLst>
      <p:ext uri="{BB962C8B-B14F-4D97-AF65-F5344CB8AC3E}">
        <p14:creationId xmlns:p14="http://schemas.microsoft.com/office/powerpoint/2010/main" val="1417063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59"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Afsluitende slide - 50/50 beeld rechts">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1F660CA-3C6D-074A-9115-DF3CC6E20295}"/>
              </a:ext>
            </a:extLst>
          </p:cNvPr>
          <p:cNvSpPr>
            <a:spLocks noGrp="1"/>
          </p:cNvSpPr>
          <p:nvPr>
            <p:ph type="pic" sz="quarter" idx="13"/>
          </p:nvPr>
        </p:nvSpPr>
        <p:spPr>
          <a:xfrm flipH="1">
            <a:off x="4578423" y="1"/>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tx1">
              <a:lumMod val="95000"/>
            </a:schemeClr>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8" name="Tijdelijke aanduiding voor afbeelding 17">
            <a:extLst>
              <a:ext uri="{FF2B5EF4-FFF2-40B4-BE49-F238E27FC236}">
                <a16:creationId xmlns:a16="http://schemas.microsoft.com/office/drawing/2014/main" id="{34843A46-CBEE-1246-B343-0A5E005FB02B}"/>
              </a:ext>
            </a:extLst>
          </p:cNvPr>
          <p:cNvSpPr>
            <a:spLocks noGrp="1"/>
          </p:cNvSpPr>
          <p:nvPr>
            <p:ph type="pic" sz="quarter" idx="14"/>
          </p:nvPr>
        </p:nvSpPr>
        <p:spPr>
          <a:xfrm>
            <a:off x="0" y="235"/>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bg2"/>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1" name="Ondertitel 2"/>
          <p:cNvSpPr>
            <a:spLocks noGrp="1"/>
          </p:cNvSpPr>
          <p:nvPr>
            <p:ph type="subTitle" idx="1" hasCustomPrompt="1"/>
          </p:nvPr>
        </p:nvSpPr>
        <p:spPr>
          <a:xfrm>
            <a:off x="516338" y="2595761"/>
            <a:ext cx="3704428" cy="1103897"/>
          </a:xfrm>
        </p:spPr>
        <p:txBody>
          <a:bodyPr lIns="0" tIns="360000" rIns="0" bIns="0" anchor="t" anchorCtr="0">
            <a:noAutofit/>
          </a:bodyPr>
          <a:lstStyle>
            <a:lvl1pPr marL="0" indent="0" algn="l">
              <a:lnSpc>
                <a:spcPct val="85000"/>
              </a:lnSpc>
              <a:spcBef>
                <a:spcPts val="0"/>
              </a:spcBef>
              <a:buNone/>
              <a:defRPr sz="1800">
                <a:solidFill>
                  <a:schemeClr val="tx1"/>
                </a:solidFill>
                <a:latin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Type hier de ondertitel</a:t>
            </a:r>
          </a:p>
        </p:txBody>
      </p:sp>
      <p:sp>
        <p:nvSpPr>
          <p:cNvPr id="16" name="Titel 1"/>
          <p:cNvSpPr>
            <a:spLocks noGrp="1"/>
          </p:cNvSpPr>
          <p:nvPr>
            <p:ph type="title" hasCustomPrompt="1"/>
          </p:nvPr>
        </p:nvSpPr>
        <p:spPr>
          <a:xfrm>
            <a:off x="516339" y="1823634"/>
            <a:ext cx="3703706" cy="906363"/>
          </a:xfrm>
        </p:spPr>
        <p:txBody>
          <a:bodyPr wrap="square" anchor="t" anchorCtr="0">
            <a:noAutofit/>
          </a:bodyPr>
          <a:lstStyle>
            <a:lvl1pPr algn="l">
              <a:lnSpc>
                <a:spcPct val="80000"/>
              </a:lnSpc>
              <a:defRPr sz="3600" b="1">
                <a:solidFill>
                  <a:schemeClr val="tx1"/>
                </a:solidFill>
                <a:latin typeface="Verdana" panose="020B0604030504040204" pitchFamily="34" charset="0"/>
              </a:defRPr>
            </a:lvl1pPr>
          </a:lstStyle>
          <a:p>
            <a:r>
              <a:rPr lang="nl-NL"/>
              <a:t>Type hier de titel over max 2 regels</a:t>
            </a:r>
          </a:p>
        </p:txBody>
      </p:sp>
      <p:sp>
        <p:nvSpPr>
          <p:cNvPr id="2" name="Tijdelijke aanduiding voor datum 1">
            <a:extLst>
              <a:ext uri="{FF2B5EF4-FFF2-40B4-BE49-F238E27FC236}">
                <a16:creationId xmlns:a16="http://schemas.microsoft.com/office/drawing/2014/main" id="{EF309233-54AB-C447-81E3-F02A17A4BABE}"/>
              </a:ext>
            </a:extLst>
          </p:cNvPr>
          <p:cNvSpPr>
            <a:spLocks noGrp="1"/>
          </p:cNvSpPr>
          <p:nvPr>
            <p:ph type="dt" sz="half" idx="10"/>
          </p:nvPr>
        </p:nvSpPr>
        <p:spPr>
          <a:xfrm>
            <a:off x="4939904" y="4677331"/>
            <a:ext cx="1144190" cy="466169"/>
          </a:xfrm>
        </p:spPr>
        <p:txBody>
          <a:bodyPr/>
          <a:lstStyle>
            <a:lvl1pPr>
              <a:defRPr>
                <a:solidFill>
                  <a:schemeClr val="tx1"/>
                </a:solidFill>
                <a:latin typeface="Verdana" panose="020B0604030504040204" pitchFamily="34" charset="0"/>
              </a:defRPr>
            </a:lvl1pPr>
          </a:lstStyle>
          <a:p>
            <a:r>
              <a:rPr lang="nl-NL"/>
              <a:t>9 september 2020</a:t>
            </a:r>
          </a:p>
        </p:txBody>
      </p:sp>
      <p:sp>
        <p:nvSpPr>
          <p:cNvPr id="5" name="Tijdelijke aanduiding voor dianummer 4">
            <a:extLst>
              <a:ext uri="{FF2B5EF4-FFF2-40B4-BE49-F238E27FC236}">
                <a16:creationId xmlns:a16="http://schemas.microsoft.com/office/drawing/2014/main" id="{B801D160-B57C-674A-BB10-21134B611BD5}"/>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stStyle>
          <a:p>
            <a:fld id="{10A0A6AF-03C5-477E-939A-E28F7E7F05EA}" type="slidenum">
              <a:rPr lang="nl-NL" smtClean="0"/>
              <a:pPr/>
              <a:t>‹nr.›</a:t>
            </a:fld>
            <a:endParaRPr lang="nl-NL"/>
          </a:p>
        </p:txBody>
      </p:sp>
      <p:pic>
        <p:nvPicPr>
          <p:cNvPr id="15" name="RO logo Positief" hidden="1">
            <a:extLst>
              <a:ext uri="{FF2B5EF4-FFF2-40B4-BE49-F238E27FC236}">
                <a16:creationId xmlns:a16="http://schemas.microsoft.com/office/drawing/2014/main" id="{9A932FE8-6FB6-F146-ABC0-DE94ECD6ED0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0260" y="-1"/>
            <a:ext cx="3021806" cy="1195864"/>
          </a:xfrm>
          <a:prstGeom prst="rect">
            <a:avLst/>
          </a:prstGeom>
        </p:spPr>
      </p:pic>
    </p:spTree>
    <p:extLst>
      <p:ext uri="{BB962C8B-B14F-4D97-AF65-F5344CB8AC3E}">
        <p14:creationId xmlns:p14="http://schemas.microsoft.com/office/powerpoint/2010/main" val="1417063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59"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6 contentslide - Beeld aflopend rechts">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745F1659-C938-6F4C-A035-8E30151F293A}"/>
              </a:ext>
            </a:extLst>
          </p:cNvPr>
          <p:cNvSpPr>
            <a:spLocks noGrp="1"/>
          </p:cNvSpPr>
          <p:nvPr>
            <p:ph type="pic" sz="quarter" idx="13"/>
          </p:nvPr>
        </p:nvSpPr>
        <p:spPr>
          <a:xfrm>
            <a:off x="4581525" y="-532"/>
            <a:ext cx="4562475" cy="5143798"/>
          </a:xfrm>
          <a:custGeom>
            <a:avLst/>
            <a:gdLst>
              <a:gd name="connsiteX0" fmla="*/ 0 w 6083300"/>
              <a:gd name="connsiteY0" fmla="*/ 0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7" fmla="*/ 0 w 6083300"/>
              <a:gd name="connsiteY7" fmla="*/ 2862 h 6857687"/>
              <a:gd name="connsiteX0" fmla="*/ 0 w 6083300"/>
              <a:gd name="connsiteY0" fmla="*/ 2862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7" fmla="*/ 0 w 6083300"/>
              <a:gd name="connsiteY7" fmla="*/ 2862 h 6857687"/>
              <a:gd name="connsiteX0" fmla="*/ 231775 w 6083300"/>
              <a:gd name="connsiteY0" fmla="*/ 2862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0" fmla="*/ 229394 w 6083300"/>
              <a:gd name="connsiteY0" fmla="*/ 0 h 6858397"/>
              <a:gd name="connsiteX1" fmla="*/ 6083300 w 6083300"/>
              <a:gd name="connsiteY1" fmla="*/ 710 h 6858397"/>
              <a:gd name="connsiteX2" fmla="*/ 6083300 w 6083300"/>
              <a:gd name="connsiteY2" fmla="*/ 6858397 h 6858397"/>
              <a:gd name="connsiteX3" fmla="*/ 0 w 6083300"/>
              <a:gd name="connsiteY3" fmla="*/ 6858397 h 6858397"/>
              <a:gd name="connsiteX4" fmla="*/ 0 w 6083300"/>
              <a:gd name="connsiteY4" fmla="*/ 715085 h 6858397"/>
              <a:gd name="connsiteX5" fmla="*/ 231775 w 6083300"/>
              <a:gd name="connsiteY5" fmla="*/ 715085 h 6858397"/>
              <a:gd name="connsiteX6" fmla="*/ 229394 w 6083300"/>
              <a:gd name="connsiteY6" fmla="*/ 0 h 685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300" h="6858397">
                <a:moveTo>
                  <a:pt x="229394" y="0"/>
                </a:moveTo>
                <a:lnTo>
                  <a:pt x="6083300" y="710"/>
                </a:lnTo>
                <a:lnTo>
                  <a:pt x="6083300" y="6858397"/>
                </a:lnTo>
                <a:lnTo>
                  <a:pt x="0" y="6858397"/>
                </a:lnTo>
                <a:lnTo>
                  <a:pt x="0" y="715085"/>
                </a:lnTo>
                <a:lnTo>
                  <a:pt x="231775" y="715085"/>
                </a:lnTo>
                <a:cubicBezTo>
                  <a:pt x="230981" y="476723"/>
                  <a:pt x="230188" y="238362"/>
                  <a:pt x="229394" y="0"/>
                </a:cubicBezTo>
                <a:close/>
              </a:path>
            </a:pathLst>
          </a:custGeom>
          <a:solidFill>
            <a:schemeClr val="bg1">
              <a:lumMod val="95000"/>
            </a:schemeClr>
          </a:solidFill>
        </p:spPr>
        <p:txBody>
          <a:bodyPr wrap="square" anchor="ctr">
            <a:noAutofit/>
          </a:bodyPr>
          <a:lstStyle>
            <a:lvl1pPr marL="0" indent="0" algn="ctr">
              <a:buNone/>
              <a:defRPr>
                <a:latin typeface="Verdana" panose="020B0604030504040204" pitchFamily="34" charset="0"/>
              </a:defRPr>
            </a:lvl1pPr>
          </a:lstStyle>
          <a:p>
            <a:r>
              <a:rPr lang="nl-NL"/>
              <a:t>Klik op het pictogram als u een afbeelding wilt toevoegen</a:t>
            </a:r>
          </a:p>
        </p:txBody>
      </p:sp>
      <p:sp>
        <p:nvSpPr>
          <p:cNvPr id="3" name="Tijdelijke aanduiding voor inhoud 2"/>
          <p:cNvSpPr>
            <a:spLocks noGrp="1"/>
          </p:cNvSpPr>
          <p:nvPr>
            <p:ph idx="1"/>
          </p:nvPr>
        </p:nvSpPr>
        <p:spPr>
          <a:xfrm>
            <a:off x="468000" y="1383507"/>
            <a:ext cx="3756338" cy="3282554"/>
          </a:xfrm>
        </p:spPr>
        <p:txBody>
          <a:bodyPr lIns="0" tIns="360000" bIns="0" numCol="1" spcCol="468000">
            <a:noAutofit/>
          </a:bodyPr>
          <a:lstStyle>
            <a:lvl1pPr marL="0" indent="0">
              <a:spcBef>
                <a:spcPts val="0"/>
              </a:spcBef>
              <a:buNone/>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hasCustomPrompt="1"/>
          </p:nvPr>
        </p:nvSpPr>
        <p:spPr>
          <a:xfrm>
            <a:off x="468484" y="762001"/>
            <a:ext cx="3755854" cy="621506"/>
          </a:xfrm>
        </p:spPr>
        <p:txBody>
          <a:bodyPr anchor="t" anchorCtr="0">
            <a:noAutofit/>
          </a:bodyPr>
          <a:lstStyle>
            <a:lvl1pPr>
              <a:lnSpc>
                <a:spcPct val="80000"/>
              </a:lnSpc>
              <a:defRPr>
                <a:latin typeface="Verdana" panose="020B0604030504040204" pitchFamily="34" charset="0"/>
              </a:defRPr>
            </a:lvl1pPr>
          </a:lstStyle>
          <a:p>
            <a:r>
              <a:rPr lang="nl-NL"/>
              <a:t>Klikken om de titelstijl te bewerken</a:t>
            </a:r>
          </a:p>
        </p:txBody>
      </p:sp>
      <p:sp>
        <p:nvSpPr>
          <p:cNvPr id="14" name="Tijdelijke aanduiding voor voettekst 13"/>
          <p:cNvSpPr>
            <a:spLocks noGrp="1"/>
          </p:cNvSpPr>
          <p:nvPr>
            <p:ph type="ftr" sz="quarter" idx="11"/>
          </p:nvPr>
        </p:nvSpPr>
        <p:spPr>
          <a:xfrm>
            <a:off x="2391966" y="4666060"/>
            <a:ext cx="4874419" cy="477206"/>
          </a:xfrm>
          <a:prstGeom prst="rect">
            <a:avLst/>
          </a:prstGeom>
        </p:spPr>
        <p:txBody>
          <a:bodyPr/>
          <a:lstStyle>
            <a:lvl1pPr>
              <a:defRPr>
                <a:latin typeface="Verdana" panose="020B0604030504040204" pitchFamily="34" charset="0"/>
              </a:defRPr>
            </a:lvl1pPr>
          </a:lstStyle>
          <a:p>
            <a:r>
              <a:rPr lang="nl-NL"/>
              <a:t>Transitiepad naar klimaatneutrale en circulaire circulaire kunstwerken in 2030</a:t>
            </a:r>
          </a:p>
        </p:txBody>
      </p:sp>
      <p:sp>
        <p:nvSpPr>
          <p:cNvPr id="15" name="Tijdelijke aanduiding voor dianummer 14"/>
          <p:cNvSpPr>
            <a:spLocks noGrp="1"/>
          </p:cNvSpPr>
          <p:nvPr>
            <p:ph type="sldNum" sz="quarter" idx="12"/>
          </p:nvPr>
        </p:nvSpPr>
        <p:spPr>
          <a:xfrm>
            <a:off x="8100000" y="4666060"/>
            <a:ext cx="540000" cy="477440"/>
          </a:xfrm>
          <a:prstGeom prst="rect">
            <a:avLst/>
          </a:prstGeom>
        </p:spPr>
        <p:txBody>
          <a:bodyPr lIns="0" rIns="0"/>
          <a:lstStyle>
            <a:lvl1pPr>
              <a:defRPr>
                <a:latin typeface="Verdana" panose="020B0604030504040204" pitchFamily="34" charset="0"/>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85097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1"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72500" y="1763100"/>
            <a:ext cx="3752850" cy="2972700"/>
          </a:xfrm>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914000" y="1763100"/>
            <a:ext cx="3758400" cy="2972700"/>
          </a:xfrm>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Vertrouwelijkheidsniveau"/>
          <p:cNvSpPr>
            <a:spLocks noGrp="1"/>
          </p:cNvSpPr>
          <p:nvPr>
            <p:ph type="body" sz="quarter" idx="26"/>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Klik om de modelstijlen te bewerken</a:t>
            </a:r>
          </a:p>
        </p:txBody>
      </p:sp>
      <p:sp>
        <p:nvSpPr>
          <p:cNvPr id="12" name="Titel 11"/>
          <p:cNvSpPr>
            <a:spLocks noGrp="1"/>
          </p:cNvSpPr>
          <p:nvPr>
            <p:ph type="title"/>
          </p:nvPr>
        </p:nvSpPr>
        <p:spPr/>
        <p:txBody>
          <a:bodyPr/>
          <a:lstStyle>
            <a:lvl1pPr>
              <a:defRPr/>
            </a:lvl1pPr>
          </a:lstStyle>
          <a:p>
            <a:r>
              <a:rPr lang="nl-NL"/>
              <a:t>Klik om de stijl te bewerken</a:t>
            </a:r>
          </a:p>
        </p:txBody>
      </p:sp>
      <p:sp>
        <p:nvSpPr>
          <p:cNvPr id="6" name="Tijdelijke aanduiding voor dianummer 3">
            <a:extLst>
              <a:ext uri="{FF2B5EF4-FFF2-40B4-BE49-F238E27FC236}">
                <a16:creationId xmlns:a16="http://schemas.microsoft.com/office/drawing/2014/main" id="{CE01B026-E73E-4336-AD21-58D8CEBA354B}"/>
              </a:ext>
            </a:extLst>
          </p:cNvPr>
          <p:cNvSpPr>
            <a:spLocks noGrp="1"/>
          </p:cNvSpPr>
          <p:nvPr>
            <p:ph type="sldNum" sz="quarter" idx="27"/>
          </p:nvPr>
        </p:nvSpPr>
        <p:spPr/>
        <p:txBody>
          <a:bodyPr/>
          <a:lstStyle>
            <a:lvl1pPr>
              <a:defRPr/>
            </a:lvl1pPr>
          </a:lstStyle>
          <a:p>
            <a:pPr>
              <a:defRPr/>
            </a:pPr>
            <a:fld id="{2DC0C0E1-D49B-4987-9DC2-2C94F317CFEC}" type="slidenum">
              <a:rPr lang="nl-NL" altLang="nl-NL"/>
              <a:pPr>
                <a:defRPr/>
              </a:pPr>
              <a:t>‹nr.›</a:t>
            </a:fld>
            <a:endParaRPr lang="nl-NL" altLang="nl-NL"/>
          </a:p>
        </p:txBody>
      </p:sp>
    </p:spTree>
    <p:extLst>
      <p:ext uri="{BB962C8B-B14F-4D97-AF65-F5344CB8AC3E}">
        <p14:creationId xmlns:p14="http://schemas.microsoft.com/office/powerpoint/2010/main" val="353448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284694B-05BD-F4CA-FB5D-CAB193535A88}"/>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3F883C8-DDF7-38FF-470E-41AA86E27AE3}"/>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C59A3A-CC70-EA0A-F4EB-E712B62D6811}"/>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C1EE0437-0057-7743-0220-8AA09117EE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FFD6A5-0751-F356-D52F-6EC54779B635}"/>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3949576901"/>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0" y="152400"/>
            <a:ext cx="6038850" cy="381000"/>
          </a:xfrm>
        </p:spPr>
        <p:txBody>
          <a:bodyPr>
            <a:noAutofit/>
          </a:bodyPr>
          <a:lstStyle>
            <a:lvl1pPr>
              <a:defRPr lang="nl-NL" sz="2400" b="1" i="0" kern="1200" dirty="0">
                <a:solidFill>
                  <a:schemeClr val="bg1"/>
                </a:solidFill>
                <a:latin typeface="Arial" charset="0"/>
                <a:ea typeface="Arial" charset="0"/>
                <a:cs typeface="Arial" charset="0"/>
              </a:defRPr>
            </a:lvl1pPr>
          </a:lstStyle>
          <a:p>
            <a:r>
              <a:rPr lang="nl-NL"/>
              <a:t>Titel slide</a:t>
            </a:r>
          </a:p>
        </p:txBody>
      </p:sp>
      <p:sp>
        <p:nvSpPr>
          <p:cNvPr id="3" name="Tijdelijke aanduiding voor inhoud 2"/>
          <p:cNvSpPr>
            <a:spLocks noGrp="1"/>
          </p:cNvSpPr>
          <p:nvPr>
            <p:ph idx="1" hasCustomPrompt="1"/>
          </p:nvPr>
        </p:nvSpPr>
        <p:spPr>
          <a:xfrm>
            <a:off x="1181100" y="902495"/>
            <a:ext cx="6038850" cy="3793331"/>
          </a:xfrm>
        </p:spPr>
        <p:txBody>
          <a:bodyPr/>
          <a:lstStyle>
            <a:lvl1pPr marL="342892" indent="-342892">
              <a:lnSpc>
                <a:spcPct val="150000"/>
              </a:lnSpc>
              <a:buClr>
                <a:srgbClr val="00A9DC"/>
              </a:buClr>
              <a:buFont typeface="Wingdings" panose="05000000000000000000" pitchFamily="2" charset="2"/>
              <a:buChar char="§"/>
              <a:defRPr sz="1950" b="0" i="0" baseline="0">
                <a:solidFill>
                  <a:srgbClr val="333333"/>
                </a:solidFill>
                <a:latin typeface="Arial" charset="0"/>
                <a:ea typeface="Arial" charset="0"/>
                <a:cs typeface="Arial" charset="0"/>
              </a:defRPr>
            </a:lvl1pPr>
            <a:lvl2pPr marL="514337" indent="-171446">
              <a:lnSpc>
                <a:spcPct val="150000"/>
              </a:lnSpc>
              <a:buClr>
                <a:srgbClr val="00A9DC"/>
              </a:buClr>
              <a:buFont typeface="Wingdings" panose="05000000000000000000" pitchFamily="2" charset="2"/>
              <a:buChar char="§"/>
              <a:defRPr b="0" i="0">
                <a:latin typeface="Arial" charset="0"/>
                <a:ea typeface="Arial" charset="0"/>
                <a:cs typeface="Arial" charset="0"/>
              </a:defRPr>
            </a:lvl2pPr>
            <a:lvl3pPr marL="857228" indent="-171446">
              <a:lnSpc>
                <a:spcPct val="150000"/>
              </a:lnSpc>
              <a:buClr>
                <a:srgbClr val="00A9DC"/>
              </a:buClr>
              <a:buFont typeface="Wingdings" panose="05000000000000000000" pitchFamily="2" charset="2"/>
              <a:buChar char="§"/>
              <a:defRPr sz="1650" b="0" i="0">
                <a:latin typeface="Arial" charset="0"/>
                <a:ea typeface="Arial" charset="0"/>
                <a:cs typeface="Arial" charset="0"/>
              </a:defRPr>
            </a:lvl3pPr>
            <a:lvl4pPr marL="1200120" indent="-171446">
              <a:lnSpc>
                <a:spcPct val="150000"/>
              </a:lnSpc>
              <a:buClr>
                <a:srgbClr val="00A9DC"/>
              </a:buClr>
              <a:buFont typeface="Wingdings" panose="05000000000000000000" pitchFamily="2" charset="2"/>
              <a:buChar char="§"/>
              <a:defRPr sz="1500" b="0" i="0">
                <a:latin typeface="Arial" charset="0"/>
                <a:ea typeface="Arial" charset="0"/>
                <a:cs typeface="Arial" charset="0"/>
              </a:defRPr>
            </a:lvl4pPr>
            <a:lvl5pPr marL="1543012" indent="-171446">
              <a:lnSpc>
                <a:spcPct val="150000"/>
              </a:lnSpc>
              <a:buClr>
                <a:srgbClr val="00A9DC"/>
              </a:buClr>
              <a:buFont typeface="Wingdings" panose="05000000000000000000" pitchFamily="2" charset="2"/>
              <a:buChar char="§"/>
              <a:defRPr b="0" i="0">
                <a:latin typeface="Arial" charset="0"/>
                <a:ea typeface="Arial" charset="0"/>
                <a:cs typeface="Arial" charset="0"/>
              </a:defRPr>
            </a:lvl5pPr>
          </a:lstStyle>
          <a:p>
            <a:pPr lvl="0"/>
            <a:r>
              <a:rPr lang="nl-NL"/>
              <a:t>Typ hier uw eigen tekst</a:t>
            </a:r>
          </a:p>
          <a:p>
            <a:pPr lvl="0"/>
            <a:endParaRPr lang="nl-NL"/>
          </a:p>
          <a:p>
            <a:pPr lvl="0"/>
            <a:endParaRPr lang="nl-NL"/>
          </a:p>
        </p:txBody>
      </p:sp>
    </p:spTree>
    <p:extLst>
      <p:ext uri="{BB962C8B-B14F-4D97-AF65-F5344CB8AC3E}">
        <p14:creationId xmlns:p14="http://schemas.microsoft.com/office/powerpoint/2010/main" val="42193710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eldia verticaal">
  <p:cSld name="1_Titeldia verticaal">
    <p:spTree>
      <p:nvGrpSpPr>
        <p:cNvPr id="1" name="Shape 46"/>
        <p:cNvGrpSpPr/>
        <p:nvPr/>
      </p:nvGrpSpPr>
      <p:grpSpPr>
        <a:xfrm>
          <a:off x="0" y="0"/>
          <a:ext cx="0" cy="0"/>
          <a:chOff x="0" y="0"/>
          <a:chExt cx="0" cy="0"/>
        </a:xfrm>
      </p:grpSpPr>
      <p:sp>
        <p:nvSpPr>
          <p:cNvPr id="47" name="Google Shape;47;p15"/>
          <p:cNvSpPr/>
          <p:nvPr/>
        </p:nvSpPr>
        <p:spPr>
          <a:xfrm>
            <a:off x="457200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pic>
        <p:nvPicPr>
          <p:cNvPr id="48" name="Google Shape;48;p15"/>
          <p:cNvPicPr preferRelativeResize="0"/>
          <p:nvPr/>
        </p:nvPicPr>
        <p:blipFill rotWithShape="1">
          <a:blip r:embed="rId2">
            <a:alphaModFix/>
          </a:blip>
          <a:srcRect/>
          <a:stretch/>
        </p:blipFill>
        <p:spPr>
          <a:xfrm>
            <a:off x="-2382" y="0"/>
            <a:ext cx="9148763" cy="800100"/>
          </a:xfrm>
          <a:prstGeom prst="rect">
            <a:avLst/>
          </a:prstGeom>
          <a:noFill/>
          <a:ln>
            <a:noFill/>
          </a:ln>
        </p:spPr>
      </p:pic>
      <p:sp>
        <p:nvSpPr>
          <p:cNvPr id="49" name="Google Shape;49;p15"/>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b="0" i="0" u="none" strike="noStrike" cap="none">
                <a:solidFill>
                  <a:schemeClr val="lt1"/>
                </a:solidFill>
                <a:latin typeface="Verdana"/>
                <a:ea typeface="Verdana"/>
                <a:cs typeface="Verdana"/>
                <a:sym typeface="Verdana"/>
              </a:defRPr>
            </a:lvl1pPr>
            <a:lvl2pPr marL="0" lvl="1" indent="0" algn="r">
              <a:spcBef>
                <a:spcPts val="0"/>
              </a:spcBef>
              <a:buNone/>
              <a:defRPr sz="788" b="0" i="0" u="none" strike="noStrike" cap="none">
                <a:solidFill>
                  <a:schemeClr val="lt1"/>
                </a:solidFill>
                <a:latin typeface="Verdana"/>
                <a:ea typeface="Verdana"/>
                <a:cs typeface="Verdana"/>
                <a:sym typeface="Verdana"/>
              </a:defRPr>
            </a:lvl2pPr>
            <a:lvl3pPr marL="0" lvl="2" indent="0" algn="r">
              <a:spcBef>
                <a:spcPts val="0"/>
              </a:spcBef>
              <a:buNone/>
              <a:defRPr sz="788" b="0" i="0" u="none" strike="noStrike" cap="none">
                <a:solidFill>
                  <a:schemeClr val="lt1"/>
                </a:solidFill>
                <a:latin typeface="Verdana"/>
                <a:ea typeface="Verdana"/>
                <a:cs typeface="Verdana"/>
                <a:sym typeface="Verdana"/>
              </a:defRPr>
            </a:lvl3pPr>
            <a:lvl4pPr marL="0" lvl="3" indent="0" algn="r">
              <a:spcBef>
                <a:spcPts val="0"/>
              </a:spcBef>
              <a:buNone/>
              <a:defRPr sz="788" b="0" i="0" u="none" strike="noStrike" cap="none">
                <a:solidFill>
                  <a:schemeClr val="lt1"/>
                </a:solidFill>
                <a:latin typeface="Verdana"/>
                <a:ea typeface="Verdana"/>
                <a:cs typeface="Verdana"/>
                <a:sym typeface="Verdana"/>
              </a:defRPr>
            </a:lvl4pPr>
            <a:lvl5pPr marL="0" lvl="4" indent="0" algn="r">
              <a:spcBef>
                <a:spcPts val="0"/>
              </a:spcBef>
              <a:buNone/>
              <a:defRPr sz="788" b="0" i="0" u="none" strike="noStrike" cap="none">
                <a:solidFill>
                  <a:schemeClr val="lt1"/>
                </a:solidFill>
                <a:latin typeface="Verdana"/>
                <a:ea typeface="Verdana"/>
                <a:cs typeface="Verdana"/>
                <a:sym typeface="Verdana"/>
              </a:defRPr>
            </a:lvl5pPr>
            <a:lvl6pPr marL="0" lvl="5" indent="0" algn="r">
              <a:spcBef>
                <a:spcPts val="0"/>
              </a:spcBef>
              <a:buNone/>
              <a:defRPr sz="788" b="0" i="0" u="none" strike="noStrike" cap="none">
                <a:solidFill>
                  <a:schemeClr val="lt1"/>
                </a:solidFill>
                <a:latin typeface="Verdana"/>
                <a:ea typeface="Verdana"/>
                <a:cs typeface="Verdana"/>
                <a:sym typeface="Verdana"/>
              </a:defRPr>
            </a:lvl6pPr>
            <a:lvl7pPr marL="0" lvl="6" indent="0" algn="r">
              <a:spcBef>
                <a:spcPts val="0"/>
              </a:spcBef>
              <a:buNone/>
              <a:defRPr sz="788" b="0" i="0" u="none" strike="noStrike" cap="none">
                <a:solidFill>
                  <a:schemeClr val="lt1"/>
                </a:solidFill>
                <a:latin typeface="Verdana"/>
                <a:ea typeface="Verdana"/>
                <a:cs typeface="Verdana"/>
                <a:sym typeface="Verdana"/>
              </a:defRPr>
            </a:lvl7pPr>
            <a:lvl8pPr marL="0" lvl="7" indent="0" algn="r">
              <a:spcBef>
                <a:spcPts val="0"/>
              </a:spcBef>
              <a:buNone/>
              <a:defRPr sz="788" b="0" i="0" u="none" strike="noStrike" cap="none">
                <a:solidFill>
                  <a:schemeClr val="lt1"/>
                </a:solidFill>
                <a:latin typeface="Verdana"/>
                <a:ea typeface="Verdana"/>
                <a:cs typeface="Verdana"/>
                <a:sym typeface="Verdana"/>
              </a:defRPr>
            </a:lvl8pPr>
            <a:lvl9pPr marL="0" lvl="8" indent="0" algn="r">
              <a:spcBef>
                <a:spcPts val="0"/>
              </a:spcBef>
              <a:buNone/>
              <a:defRPr sz="788"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50" name="Google Shape;50;p15"/>
          <p:cNvSpPr txBox="1">
            <a:spLocks noGrp="1"/>
          </p:cNvSpPr>
          <p:nvPr>
            <p:ph type="subTitle" idx="1"/>
          </p:nvPr>
        </p:nvSpPr>
        <p:spPr>
          <a:xfrm>
            <a:off x="4917132" y="2570560"/>
            <a:ext cx="3753000" cy="1803480"/>
          </a:xfrm>
          <a:prstGeom prst="rect">
            <a:avLst/>
          </a:prstGeom>
          <a:noFill/>
          <a:ln>
            <a:noFill/>
          </a:ln>
        </p:spPr>
        <p:txBody>
          <a:bodyPr spcFirstLastPara="1" wrap="square" lIns="104400" tIns="90000" rIns="90000" bIns="46800" anchor="t" anchorCtr="0">
            <a:normAutofit/>
          </a:bodyPr>
          <a:lstStyle>
            <a:lvl1pPr lvl="0" algn="l">
              <a:lnSpc>
                <a:spcPct val="90000"/>
              </a:lnSpc>
              <a:spcBef>
                <a:spcPts val="900"/>
              </a:spcBef>
              <a:spcAft>
                <a:spcPts val="0"/>
              </a:spcAft>
              <a:buSzPts val="1920"/>
              <a:buNone/>
              <a:defRPr sz="1800">
                <a:solidFill>
                  <a:schemeClr val="lt1"/>
                </a:solidFill>
              </a:defRPr>
            </a:lvl1pPr>
            <a:lvl2pPr lvl="1" algn="ctr">
              <a:lnSpc>
                <a:spcPct val="90000"/>
              </a:lnSpc>
              <a:spcBef>
                <a:spcPts val="750"/>
              </a:spcBef>
              <a:spcAft>
                <a:spcPts val="0"/>
              </a:spcAft>
              <a:buSzPts val="2000"/>
              <a:buNone/>
              <a:defRPr sz="1500"/>
            </a:lvl2pPr>
            <a:lvl3pPr lvl="2" algn="ctr">
              <a:lnSpc>
                <a:spcPct val="90000"/>
              </a:lnSpc>
              <a:spcBef>
                <a:spcPts val="600"/>
              </a:spcBef>
              <a:spcAft>
                <a:spcPts val="0"/>
              </a:spcAft>
              <a:buSzPts val="1800"/>
              <a:buNone/>
              <a:defRPr sz="1350"/>
            </a:lvl3pPr>
            <a:lvl4pPr lvl="3" algn="ctr">
              <a:lnSpc>
                <a:spcPct val="90000"/>
              </a:lnSpc>
              <a:spcBef>
                <a:spcPts val="450"/>
              </a:spcBef>
              <a:spcAft>
                <a:spcPts val="0"/>
              </a:spcAft>
              <a:buSzPts val="1600"/>
              <a:buNone/>
              <a:defRPr sz="1200"/>
            </a:lvl4pPr>
            <a:lvl5pPr lvl="4" algn="ctr">
              <a:lnSpc>
                <a:spcPct val="90000"/>
              </a:lnSpc>
              <a:spcBef>
                <a:spcPts val="450"/>
              </a:spcBef>
              <a:spcAft>
                <a:spcPts val="0"/>
              </a:spcAft>
              <a:buSzPts val="1600"/>
              <a:buNone/>
              <a:defRPr sz="1200"/>
            </a:lvl5pPr>
            <a:lvl6pPr lvl="5" algn="ctr">
              <a:lnSpc>
                <a:spcPct val="90000"/>
              </a:lnSpc>
              <a:spcBef>
                <a:spcPts val="450"/>
              </a:spcBef>
              <a:spcAft>
                <a:spcPts val="0"/>
              </a:spcAft>
              <a:buClr>
                <a:srgbClr val="7F7F7F"/>
              </a:buClr>
              <a:buSzPts val="1600"/>
              <a:buNone/>
              <a:defRPr sz="1200"/>
            </a:lvl6pPr>
            <a:lvl7pPr lvl="6" algn="ctr">
              <a:lnSpc>
                <a:spcPct val="90000"/>
              </a:lnSpc>
              <a:spcBef>
                <a:spcPts val="450"/>
              </a:spcBef>
              <a:spcAft>
                <a:spcPts val="0"/>
              </a:spcAft>
              <a:buClr>
                <a:schemeClr val="dk2"/>
              </a:buClr>
              <a:buSzPts val="400"/>
              <a:buNone/>
              <a:defRPr sz="1200"/>
            </a:lvl7pPr>
            <a:lvl8pPr lvl="7" algn="ctr">
              <a:lnSpc>
                <a:spcPct val="90000"/>
              </a:lnSpc>
              <a:spcBef>
                <a:spcPts val="450"/>
              </a:spcBef>
              <a:spcAft>
                <a:spcPts val="0"/>
              </a:spcAft>
              <a:buClr>
                <a:srgbClr val="595959"/>
              </a:buClr>
              <a:buSzPts val="400"/>
              <a:buNone/>
              <a:defRPr sz="1200"/>
            </a:lvl8pPr>
            <a:lvl9pPr lvl="8" algn="ctr">
              <a:lnSpc>
                <a:spcPct val="90000"/>
              </a:lnSpc>
              <a:spcBef>
                <a:spcPts val="450"/>
              </a:spcBef>
              <a:spcAft>
                <a:spcPts val="0"/>
              </a:spcAft>
              <a:buSzPts val="1600"/>
              <a:buNone/>
              <a:defRPr sz="1200"/>
            </a:lvl9pPr>
          </a:lstStyle>
          <a:p>
            <a:endParaRPr/>
          </a:p>
        </p:txBody>
      </p:sp>
      <p:sp>
        <p:nvSpPr>
          <p:cNvPr id="51" name="Google Shape;51;p15"/>
          <p:cNvSpPr txBox="1">
            <a:spLocks noGrp="1"/>
          </p:cNvSpPr>
          <p:nvPr>
            <p:ph type="body" idx="2"/>
          </p:nvPr>
        </p:nvSpPr>
        <p:spPr>
          <a:xfrm>
            <a:off x="4914900" y="4374040"/>
            <a:ext cx="3753000" cy="292020"/>
          </a:xfrm>
          <a:prstGeom prst="rect">
            <a:avLst/>
          </a:prstGeom>
          <a:noFill/>
          <a:ln>
            <a:noFill/>
          </a:ln>
        </p:spPr>
        <p:txBody>
          <a:bodyPr spcFirstLastPara="1" wrap="square" lIns="118800" tIns="45700" rIns="91425" bIns="45700" anchor="b" anchorCtr="0">
            <a:noAutofit/>
          </a:bodyPr>
          <a:lstStyle>
            <a:lvl1pPr marL="342892" lvl="0" indent="-171446" algn="l">
              <a:lnSpc>
                <a:spcPct val="90000"/>
              </a:lnSpc>
              <a:spcBef>
                <a:spcPts val="900"/>
              </a:spcBef>
              <a:spcAft>
                <a:spcPts val="0"/>
              </a:spcAft>
              <a:buSzPts val="1280"/>
              <a:buNone/>
              <a:defRPr sz="1200">
                <a:solidFill>
                  <a:schemeClr val="lt1"/>
                </a:solidFill>
              </a:defRPr>
            </a:lvl1pPr>
            <a:lvl2pPr marL="685783" lvl="1" indent="-257168" algn="l">
              <a:lnSpc>
                <a:spcPct val="90000"/>
              </a:lnSpc>
              <a:spcBef>
                <a:spcPts val="750"/>
              </a:spcBef>
              <a:spcAft>
                <a:spcPts val="0"/>
              </a:spcAft>
              <a:buSzPts val="1800"/>
              <a:buChar char="–"/>
              <a:defRPr sz="1350">
                <a:solidFill>
                  <a:schemeClr val="lt1"/>
                </a:solidFill>
              </a:defRPr>
            </a:lvl2pPr>
            <a:lvl3pPr marL="1028675" lvl="2" indent="-257168" algn="l">
              <a:lnSpc>
                <a:spcPct val="90000"/>
              </a:lnSpc>
              <a:spcBef>
                <a:spcPts val="600"/>
              </a:spcBef>
              <a:spcAft>
                <a:spcPts val="0"/>
              </a:spcAft>
              <a:buSzPts val="1800"/>
              <a:buChar char="▪"/>
              <a:defRPr sz="1350">
                <a:solidFill>
                  <a:schemeClr val="lt1"/>
                </a:solidFill>
              </a:defRPr>
            </a:lvl3pPr>
            <a:lvl4pPr marL="1371566" lvl="3" indent="-257168" algn="l">
              <a:lnSpc>
                <a:spcPct val="90000"/>
              </a:lnSpc>
              <a:spcBef>
                <a:spcPts val="450"/>
              </a:spcBef>
              <a:spcAft>
                <a:spcPts val="0"/>
              </a:spcAft>
              <a:buSzPts val="1800"/>
              <a:buChar char="•"/>
              <a:defRPr sz="1350">
                <a:solidFill>
                  <a:schemeClr val="lt1"/>
                </a:solidFill>
              </a:defRPr>
            </a:lvl4pPr>
            <a:lvl5pPr marL="1714457" lvl="4" indent="-257168" algn="l">
              <a:lnSpc>
                <a:spcPct val="90000"/>
              </a:lnSpc>
              <a:spcBef>
                <a:spcPts val="450"/>
              </a:spcBef>
              <a:spcAft>
                <a:spcPts val="0"/>
              </a:spcAft>
              <a:buSzPts val="1800"/>
              <a:buChar char="–"/>
              <a:defRPr sz="1350">
                <a:solidFill>
                  <a:schemeClr val="lt1"/>
                </a:solidFill>
              </a:defRPr>
            </a:lvl5pPr>
            <a:lvl6pPr marL="2057348" lvl="5" indent="-257168" algn="l">
              <a:lnSpc>
                <a:spcPct val="90000"/>
              </a:lnSpc>
              <a:spcBef>
                <a:spcPts val="450"/>
              </a:spcBef>
              <a:spcAft>
                <a:spcPts val="0"/>
              </a:spcAft>
              <a:buClr>
                <a:srgbClr val="7F7F7F"/>
              </a:buClr>
              <a:buSzPts val="1800"/>
              <a:buChar char="•"/>
              <a:defRPr/>
            </a:lvl6pPr>
            <a:lvl7pPr marL="2400240" lvl="6" indent="-192876" algn="l">
              <a:lnSpc>
                <a:spcPct val="90000"/>
              </a:lnSpc>
              <a:spcBef>
                <a:spcPts val="450"/>
              </a:spcBef>
              <a:spcAft>
                <a:spcPts val="0"/>
              </a:spcAft>
              <a:buClr>
                <a:schemeClr val="dk2"/>
              </a:buClr>
              <a:buSzPts val="450"/>
              <a:buChar char=" "/>
              <a:defRPr/>
            </a:lvl7pPr>
            <a:lvl8pPr marL="2743132" lvl="7" indent="-192876" algn="l">
              <a:lnSpc>
                <a:spcPct val="90000"/>
              </a:lnSpc>
              <a:spcBef>
                <a:spcPts val="450"/>
              </a:spcBef>
              <a:spcAft>
                <a:spcPts val="0"/>
              </a:spcAft>
              <a:buClr>
                <a:srgbClr val="595959"/>
              </a:buClr>
              <a:buSzPts val="450"/>
              <a:buChar char=" "/>
              <a:defRPr/>
            </a:lvl8pPr>
            <a:lvl9pPr marL="3086023" lvl="8" indent="-257168" algn="l">
              <a:lnSpc>
                <a:spcPct val="90000"/>
              </a:lnSpc>
              <a:spcBef>
                <a:spcPts val="450"/>
              </a:spcBef>
              <a:spcAft>
                <a:spcPts val="0"/>
              </a:spcAft>
              <a:buSzPts val="1800"/>
              <a:buChar char="–"/>
              <a:defRPr/>
            </a:lvl9pPr>
          </a:lstStyle>
          <a:p>
            <a:endParaRPr/>
          </a:p>
        </p:txBody>
      </p:sp>
      <p:sp>
        <p:nvSpPr>
          <p:cNvPr id="52" name="Google Shape;52;p15"/>
          <p:cNvSpPr txBox="1">
            <a:spLocks noGrp="1"/>
          </p:cNvSpPr>
          <p:nvPr>
            <p:ph type="ctrTitle"/>
          </p:nvPr>
        </p:nvSpPr>
        <p:spPr>
          <a:xfrm>
            <a:off x="4915941" y="1518048"/>
            <a:ext cx="3753000" cy="1052513"/>
          </a:xfrm>
          <a:prstGeom prst="rect">
            <a:avLst/>
          </a:prstGeom>
          <a:noFill/>
          <a:ln>
            <a:noFill/>
          </a:ln>
        </p:spPr>
        <p:txBody>
          <a:bodyPr spcFirstLastPara="1" wrap="square" lIns="91425" tIns="90000" rIns="91425" bIns="90000" anchor="t" anchorCtr="0">
            <a:normAutofit/>
          </a:bodyPr>
          <a:lstStyle>
            <a:lvl1pPr lvl="0" algn="l">
              <a:lnSpc>
                <a:spcPct val="90000"/>
              </a:lnSpc>
              <a:spcBef>
                <a:spcPts val="0"/>
              </a:spcBef>
              <a:spcAft>
                <a:spcPts val="0"/>
              </a:spcAft>
              <a:buClr>
                <a:schemeClr val="lt1"/>
              </a:buClr>
              <a:buSzPts val="3600"/>
              <a:buFont typeface="Verdana"/>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4" name="Google Shape;54;p15" descr="RO_BZK_Logo_2_RGB_diap_nl.png"/>
          <p:cNvPicPr preferRelativeResize="0"/>
          <p:nvPr/>
        </p:nvPicPr>
        <p:blipFill rotWithShape="1">
          <a:blip r:embed="rId3">
            <a:alphaModFix/>
          </a:blip>
          <a:srcRect/>
          <a:stretch/>
        </p:blipFill>
        <p:spPr>
          <a:xfrm>
            <a:off x="0" y="0"/>
            <a:ext cx="9144000" cy="1337310"/>
          </a:xfrm>
          <a:prstGeom prst="rect">
            <a:avLst/>
          </a:prstGeom>
          <a:noFill/>
          <a:ln>
            <a:noFill/>
          </a:ln>
        </p:spPr>
      </p:pic>
    </p:spTree>
    <p:extLst>
      <p:ext uri="{BB962C8B-B14F-4D97-AF65-F5344CB8AC3E}">
        <p14:creationId xmlns:p14="http://schemas.microsoft.com/office/powerpoint/2010/main" val="20945211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ekstvlak B">
  <p:cSld name="1_Tekstvlak B">
    <p:spTree>
      <p:nvGrpSpPr>
        <p:cNvPr id="1" name="Shape 39"/>
        <p:cNvGrpSpPr/>
        <p:nvPr/>
      </p:nvGrpSpPr>
      <p:grpSpPr>
        <a:xfrm>
          <a:off x="0" y="0"/>
          <a:ext cx="0" cy="0"/>
          <a:chOff x="0" y="0"/>
          <a:chExt cx="0" cy="0"/>
        </a:xfrm>
      </p:grpSpPr>
      <p:sp>
        <p:nvSpPr>
          <p:cNvPr id="40" name="Google Shape;40;p14"/>
          <p:cNvSpPr/>
          <p:nvPr/>
        </p:nvSpPr>
        <p:spPr>
          <a:xfrm>
            <a:off x="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sp>
        <p:nvSpPr>
          <p:cNvPr id="41" name="Google Shape;41;p14"/>
          <p:cNvSpPr txBox="1">
            <a:spLocks noGrp="1"/>
          </p:cNvSpPr>
          <p:nvPr>
            <p:ph type="title"/>
          </p:nvPr>
        </p:nvSpPr>
        <p:spPr>
          <a:xfrm>
            <a:off x="476249" y="1977629"/>
            <a:ext cx="3753000"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Verdana"/>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914899" y="789386"/>
            <a:ext cx="3753000" cy="3876675"/>
          </a:xfrm>
          <a:prstGeom prst="rect">
            <a:avLst/>
          </a:prstGeom>
          <a:noFill/>
          <a:ln>
            <a:noFill/>
          </a:ln>
        </p:spPr>
        <p:txBody>
          <a:bodyPr spcFirstLastPara="1" wrap="square" lIns="91425" tIns="45700" rIns="91425" bIns="45700" anchor="ctr" anchorCtr="0">
            <a:normAutofit/>
          </a:bodyPr>
          <a:lstStyle>
            <a:lvl1pPr marL="342892" lvl="0" indent="-240024" algn="l">
              <a:lnSpc>
                <a:spcPct val="90000"/>
              </a:lnSpc>
              <a:spcBef>
                <a:spcPts val="900"/>
              </a:spcBef>
              <a:spcAft>
                <a:spcPts val="0"/>
              </a:spcAft>
              <a:buSzPts val="1440"/>
              <a:buChar char="›"/>
              <a:defRPr/>
            </a:lvl1pPr>
            <a:lvl2pPr marL="685783" lvl="1" indent="-257168" algn="l">
              <a:lnSpc>
                <a:spcPct val="90000"/>
              </a:lnSpc>
              <a:spcBef>
                <a:spcPts val="750"/>
              </a:spcBef>
              <a:spcAft>
                <a:spcPts val="0"/>
              </a:spcAft>
              <a:buSzPts val="1800"/>
              <a:buChar char="–"/>
              <a:defRPr/>
            </a:lvl2pPr>
            <a:lvl3pPr marL="1028675" lvl="2" indent="-257168" algn="l">
              <a:lnSpc>
                <a:spcPct val="90000"/>
              </a:lnSpc>
              <a:spcBef>
                <a:spcPts val="600"/>
              </a:spcBef>
              <a:spcAft>
                <a:spcPts val="0"/>
              </a:spcAft>
              <a:buSzPts val="1800"/>
              <a:buChar char="▪"/>
              <a:defRPr/>
            </a:lvl3pPr>
            <a:lvl4pPr marL="1371566" lvl="3" indent="-257168" algn="l">
              <a:lnSpc>
                <a:spcPct val="90000"/>
              </a:lnSpc>
              <a:spcBef>
                <a:spcPts val="450"/>
              </a:spcBef>
              <a:spcAft>
                <a:spcPts val="0"/>
              </a:spcAft>
              <a:buSzPts val="1800"/>
              <a:buChar char="•"/>
              <a:defRPr/>
            </a:lvl4pPr>
            <a:lvl5pPr marL="1714457" lvl="4" indent="-257168" algn="l">
              <a:lnSpc>
                <a:spcPct val="90000"/>
              </a:lnSpc>
              <a:spcBef>
                <a:spcPts val="450"/>
              </a:spcBef>
              <a:spcAft>
                <a:spcPts val="0"/>
              </a:spcAft>
              <a:buSzPts val="1800"/>
              <a:buChar char="–"/>
              <a:defRPr/>
            </a:lvl5pPr>
            <a:lvl6pPr marL="2057348" lvl="5" indent="-257168" algn="l">
              <a:lnSpc>
                <a:spcPct val="90000"/>
              </a:lnSpc>
              <a:spcBef>
                <a:spcPts val="450"/>
              </a:spcBef>
              <a:spcAft>
                <a:spcPts val="0"/>
              </a:spcAft>
              <a:buClr>
                <a:srgbClr val="7F7F7F"/>
              </a:buClr>
              <a:buSzPts val="1800"/>
              <a:buChar char="•"/>
              <a:defRPr/>
            </a:lvl6pPr>
            <a:lvl7pPr marL="2400240" lvl="6" indent="-192876" algn="l">
              <a:lnSpc>
                <a:spcPct val="90000"/>
              </a:lnSpc>
              <a:spcBef>
                <a:spcPts val="450"/>
              </a:spcBef>
              <a:spcAft>
                <a:spcPts val="0"/>
              </a:spcAft>
              <a:buClr>
                <a:schemeClr val="dk2"/>
              </a:buClr>
              <a:buSzPts val="450"/>
              <a:buChar char=" "/>
              <a:defRPr/>
            </a:lvl7pPr>
            <a:lvl8pPr marL="2743132" lvl="7" indent="-192876" algn="l">
              <a:lnSpc>
                <a:spcPct val="90000"/>
              </a:lnSpc>
              <a:spcBef>
                <a:spcPts val="450"/>
              </a:spcBef>
              <a:spcAft>
                <a:spcPts val="0"/>
              </a:spcAft>
              <a:buClr>
                <a:srgbClr val="595959"/>
              </a:buClr>
              <a:buSzPts val="450"/>
              <a:buChar char=" "/>
              <a:defRPr/>
            </a:lvl8pPr>
            <a:lvl9pPr marL="3086023" lvl="8" indent="-257168" algn="l">
              <a:lnSpc>
                <a:spcPct val="90000"/>
              </a:lnSpc>
              <a:spcBef>
                <a:spcPts val="450"/>
              </a:spcBef>
              <a:spcAft>
                <a:spcPts val="0"/>
              </a:spcAft>
              <a:buSzPts val="1800"/>
              <a:buChar char="–"/>
              <a:defRPr/>
            </a:lvl9pPr>
          </a:lstStyle>
          <a:p>
            <a:endParaRPr/>
          </a:p>
        </p:txBody>
      </p:sp>
      <p:sp>
        <p:nvSpPr>
          <p:cNvPr id="43" name="Google Shape;43;p14"/>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44" name="Google Shape;44;p14"/>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5" name="Google Shape;45;p14"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921215474"/>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972000"/>
            <a:ext cx="8402400" cy="300083"/>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3" name="Tijdelijke aanduiding voor datum 2"/>
          <p:cNvSpPr>
            <a:spLocks noGrp="1"/>
          </p:cNvSpPr>
          <p:nvPr>
            <p:ph type="dt" sz="half" idx="10"/>
          </p:nvPr>
        </p:nvSpPr>
        <p:spPr/>
        <p:txBody>
          <a:bodyPr/>
          <a:lstStyle/>
          <a:p>
            <a:fld id="{F49EEED1-3B2D-4DF3-84FC-6A29FAA80043}" type="datetime4">
              <a:rPr lang="nl-NL" smtClean="0">
                <a:solidFill>
                  <a:srgbClr val="000000"/>
                </a:solidFill>
              </a:rPr>
              <a:pPr/>
              <a:t>2 juli 2024</a:t>
            </a:fld>
            <a:endParaRPr lang="nl-NL">
              <a:solidFill>
                <a:srgbClr val="000000"/>
              </a:solidFill>
            </a:endParaRPr>
          </a:p>
        </p:txBody>
      </p:sp>
      <p:sp>
        <p:nvSpPr>
          <p:cNvPr id="7" name="Tijdelijke aanduiding voor tekst 6"/>
          <p:cNvSpPr>
            <a:spLocks noGrp="1"/>
          </p:cNvSpPr>
          <p:nvPr>
            <p:ph type="body" sz="quarter" idx="11"/>
          </p:nvPr>
        </p:nvSpPr>
        <p:spPr>
          <a:xfrm>
            <a:off x="468313" y="1552500"/>
            <a:ext cx="8402400" cy="3105000"/>
          </a:xfrm>
        </p:spPr>
        <p:txBody>
          <a:bodyPr/>
          <a:lstStyle>
            <a:lvl4pPr marL="956048" indent="-214308">
              <a:buFont typeface="Verdana" pitchFamily="34" charset="0"/>
              <a:buChar char="–"/>
              <a:defRPr sz="1350"/>
            </a:lvl4pPr>
            <a:lvl5pPr marL="1223933" indent="-214308">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22563108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Grote tekst geel">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2" y="789386"/>
            <a:ext cx="8192691" cy="3018600"/>
          </a:xfrm>
        </p:spPr>
        <p:txBody>
          <a:bodyPr anchor="b" anchorCtr="0">
            <a:normAutofit/>
          </a:bodyPr>
          <a:lstStyle>
            <a:lvl1pPr algn="l">
              <a:defRPr sz="4500" b="0">
                <a:solidFill>
                  <a:schemeClr val="bg1"/>
                </a:solidFill>
              </a:defRPr>
            </a:lvl1pPr>
          </a:lstStyle>
          <a:p>
            <a:r>
              <a:rPr lang="nl-NL"/>
              <a:t>Klik om een titel in te voegen</a:t>
            </a:r>
          </a:p>
        </p:txBody>
      </p:sp>
      <p:sp>
        <p:nvSpPr>
          <p:cNvPr id="4" name="Ondertitel 2"/>
          <p:cNvSpPr>
            <a:spLocks noGrp="1"/>
          </p:cNvSpPr>
          <p:nvPr>
            <p:ph type="subTitle" idx="1" hasCustomPrompt="1"/>
          </p:nvPr>
        </p:nvSpPr>
        <p:spPr>
          <a:xfrm>
            <a:off x="472502" y="3973606"/>
            <a:ext cx="8192691" cy="692454"/>
          </a:xfrm>
        </p:spPr>
        <p:txBody>
          <a:bodyPr lIns="0" tIns="0" rIns="0">
            <a:normAutofit/>
          </a:bodyPr>
          <a:lstStyle>
            <a:lvl1pPr marL="0" indent="0" algn="l">
              <a:buNone/>
              <a:defRPr sz="1350">
                <a:solidFill>
                  <a:schemeClr val="bg2"/>
                </a:solidFill>
              </a:defRPr>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nl-NL"/>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bg1"/>
                </a:solidFill>
              </a:defRPr>
            </a:lvl1pPr>
          </a:lstStyle>
          <a:p>
            <a:pPr lvl="0"/>
            <a:r>
              <a:rPr lang="nl-NL"/>
              <a:t>[vertrouwelijkheidsniveau]</a:t>
            </a:r>
          </a:p>
        </p:txBody>
      </p:sp>
    </p:spTree>
    <p:extLst>
      <p:ext uri="{BB962C8B-B14F-4D97-AF65-F5344CB8AC3E}">
        <p14:creationId xmlns:p14="http://schemas.microsoft.com/office/powerpoint/2010/main" val="298169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0" y="152400"/>
            <a:ext cx="6038850" cy="381000"/>
          </a:xfrm>
        </p:spPr>
        <p:txBody>
          <a:bodyPr>
            <a:noAutofit/>
          </a:bodyPr>
          <a:lstStyle>
            <a:lvl1pPr>
              <a:defRPr lang="nl-NL" sz="2400" b="1" i="0" kern="1200" dirty="0">
                <a:solidFill>
                  <a:schemeClr val="bg1"/>
                </a:solidFill>
                <a:latin typeface="Arial" charset="0"/>
                <a:ea typeface="Arial" charset="0"/>
                <a:cs typeface="Arial" charset="0"/>
              </a:defRPr>
            </a:lvl1pPr>
          </a:lstStyle>
          <a:p>
            <a:r>
              <a:rPr lang="nl-NL"/>
              <a:t>Titel slide</a:t>
            </a:r>
          </a:p>
        </p:txBody>
      </p:sp>
      <p:sp>
        <p:nvSpPr>
          <p:cNvPr id="3" name="Tijdelijke aanduiding voor inhoud 2"/>
          <p:cNvSpPr>
            <a:spLocks noGrp="1"/>
          </p:cNvSpPr>
          <p:nvPr>
            <p:ph idx="1" hasCustomPrompt="1"/>
          </p:nvPr>
        </p:nvSpPr>
        <p:spPr>
          <a:xfrm>
            <a:off x="1181100" y="902494"/>
            <a:ext cx="6038850" cy="3793331"/>
          </a:xfrm>
        </p:spPr>
        <p:txBody>
          <a:bodyPr/>
          <a:lstStyle>
            <a:lvl1pPr marL="342900" indent="-342900">
              <a:lnSpc>
                <a:spcPct val="150000"/>
              </a:lnSpc>
              <a:buClr>
                <a:srgbClr val="00A9DC"/>
              </a:buClr>
              <a:buFont typeface="Wingdings" panose="05000000000000000000" pitchFamily="2" charset="2"/>
              <a:buChar char="§"/>
              <a:defRPr sz="1950" b="0" i="0" baseline="0">
                <a:solidFill>
                  <a:srgbClr val="333333"/>
                </a:solidFill>
                <a:latin typeface="Arial" charset="0"/>
                <a:ea typeface="Arial" charset="0"/>
                <a:cs typeface="Arial" charset="0"/>
              </a:defRPr>
            </a:lvl1pPr>
            <a:lvl2pPr marL="514350" indent="-171450">
              <a:lnSpc>
                <a:spcPct val="150000"/>
              </a:lnSpc>
              <a:buClr>
                <a:srgbClr val="00A9DC"/>
              </a:buClr>
              <a:buFont typeface="Wingdings" panose="05000000000000000000" pitchFamily="2" charset="2"/>
              <a:buChar char="§"/>
              <a:defRPr b="0" i="0">
                <a:latin typeface="Arial" charset="0"/>
                <a:ea typeface="Arial" charset="0"/>
                <a:cs typeface="Arial" charset="0"/>
              </a:defRPr>
            </a:lvl2pPr>
            <a:lvl3pPr marL="857250" indent="-171450">
              <a:lnSpc>
                <a:spcPct val="150000"/>
              </a:lnSpc>
              <a:buClr>
                <a:srgbClr val="00A9DC"/>
              </a:buClr>
              <a:buFont typeface="Wingdings" panose="05000000000000000000" pitchFamily="2" charset="2"/>
              <a:buChar char="§"/>
              <a:defRPr sz="1650" b="0" i="0">
                <a:latin typeface="Arial" charset="0"/>
                <a:ea typeface="Arial" charset="0"/>
                <a:cs typeface="Arial" charset="0"/>
              </a:defRPr>
            </a:lvl3pPr>
            <a:lvl4pPr marL="1200150" indent="-171450">
              <a:lnSpc>
                <a:spcPct val="150000"/>
              </a:lnSpc>
              <a:buClr>
                <a:srgbClr val="00A9DC"/>
              </a:buClr>
              <a:buFont typeface="Wingdings" panose="05000000000000000000" pitchFamily="2" charset="2"/>
              <a:buChar char="§"/>
              <a:defRPr sz="1500" b="0" i="0">
                <a:latin typeface="Arial" charset="0"/>
                <a:ea typeface="Arial" charset="0"/>
                <a:cs typeface="Arial" charset="0"/>
              </a:defRPr>
            </a:lvl4pPr>
            <a:lvl5pPr marL="1543050" indent="-171450">
              <a:lnSpc>
                <a:spcPct val="150000"/>
              </a:lnSpc>
              <a:buClr>
                <a:srgbClr val="00A9DC"/>
              </a:buClr>
              <a:buFont typeface="Wingdings" panose="05000000000000000000" pitchFamily="2" charset="2"/>
              <a:buChar char="§"/>
              <a:defRPr b="0" i="0">
                <a:latin typeface="Arial" charset="0"/>
                <a:ea typeface="Arial" charset="0"/>
                <a:cs typeface="Arial" charset="0"/>
              </a:defRPr>
            </a:lvl5pPr>
          </a:lstStyle>
          <a:p>
            <a:pPr lvl="0"/>
            <a:r>
              <a:rPr lang="nl-NL"/>
              <a:t>Typ hier uw eigen tekst</a:t>
            </a:r>
          </a:p>
          <a:p>
            <a:pPr lvl="0"/>
            <a:endParaRPr lang="nl-NL"/>
          </a:p>
          <a:p>
            <a:pPr lvl="0"/>
            <a:endParaRPr lang="nl-NL"/>
          </a:p>
        </p:txBody>
      </p:sp>
    </p:spTree>
    <p:extLst>
      <p:ext uri="{BB962C8B-B14F-4D97-AF65-F5344CB8AC3E}">
        <p14:creationId xmlns:p14="http://schemas.microsoft.com/office/powerpoint/2010/main" val="42193710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eldia verticaal">
  <p:cSld name="1_Titeldia verticaal">
    <p:spTree>
      <p:nvGrpSpPr>
        <p:cNvPr id="1" name="Shape 46"/>
        <p:cNvGrpSpPr/>
        <p:nvPr/>
      </p:nvGrpSpPr>
      <p:grpSpPr>
        <a:xfrm>
          <a:off x="0" y="0"/>
          <a:ext cx="0" cy="0"/>
          <a:chOff x="0" y="0"/>
          <a:chExt cx="0" cy="0"/>
        </a:xfrm>
      </p:grpSpPr>
      <p:sp>
        <p:nvSpPr>
          <p:cNvPr id="47" name="Google Shape;47;p15"/>
          <p:cNvSpPr/>
          <p:nvPr/>
        </p:nvSpPr>
        <p:spPr>
          <a:xfrm>
            <a:off x="457200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pic>
        <p:nvPicPr>
          <p:cNvPr id="48" name="Google Shape;48;p15"/>
          <p:cNvPicPr preferRelativeResize="0"/>
          <p:nvPr/>
        </p:nvPicPr>
        <p:blipFill rotWithShape="1">
          <a:blip r:embed="rId2">
            <a:alphaModFix/>
          </a:blip>
          <a:srcRect/>
          <a:stretch/>
        </p:blipFill>
        <p:spPr>
          <a:xfrm>
            <a:off x="-2382" y="0"/>
            <a:ext cx="9148763" cy="800100"/>
          </a:xfrm>
          <a:prstGeom prst="rect">
            <a:avLst/>
          </a:prstGeom>
          <a:noFill/>
          <a:ln>
            <a:noFill/>
          </a:ln>
        </p:spPr>
      </p:pic>
      <p:sp>
        <p:nvSpPr>
          <p:cNvPr id="49" name="Google Shape;49;p15"/>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b="0" i="0" u="none" strike="noStrike" cap="none">
                <a:solidFill>
                  <a:schemeClr val="lt1"/>
                </a:solidFill>
                <a:latin typeface="Verdana"/>
                <a:ea typeface="Verdana"/>
                <a:cs typeface="Verdana"/>
                <a:sym typeface="Verdana"/>
              </a:defRPr>
            </a:lvl1pPr>
            <a:lvl2pPr marL="0" lvl="1" indent="0" algn="r">
              <a:spcBef>
                <a:spcPts val="0"/>
              </a:spcBef>
              <a:buNone/>
              <a:defRPr sz="788" b="0" i="0" u="none" strike="noStrike" cap="none">
                <a:solidFill>
                  <a:schemeClr val="lt1"/>
                </a:solidFill>
                <a:latin typeface="Verdana"/>
                <a:ea typeface="Verdana"/>
                <a:cs typeface="Verdana"/>
                <a:sym typeface="Verdana"/>
              </a:defRPr>
            </a:lvl2pPr>
            <a:lvl3pPr marL="0" lvl="2" indent="0" algn="r">
              <a:spcBef>
                <a:spcPts val="0"/>
              </a:spcBef>
              <a:buNone/>
              <a:defRPr sz="788" b="0" i="0" u="none" strike="noStrike" cap="none">
                <a:solidFill>
                  <a:schemeClr val="lt1"/>
                </a:solidFill>
                <a:latin typeface="Verdana"/>
                <a:ea typeface="Verdana"/>
                <a:cs typeface="Verdana"/>
                <a:sym typeface="Verdana"/>
              </a:defRPr>
            </a:lvl3pPr>
            <a:lvl4pPr marL="0" lvl="3" indent="0" algn="r">
              <a:spcBef>
                <a:spcPts val="0"/>
              </a:spcBef>
              <a:buNone/>
              <a:defRPr sz="788" b="0" i="0" u="none" strike="noStrike" cap="none">
                <a:solidFill>
                  <a:schemeClr val="lt1"/>
                </a:solidFill>
                <a:latin typeface="Verdana"/>
                <a:ea typeface="Verdana"/>
                <a:cs typeface="Verdana"/>
                <a:sym typeface="Verdana"/>
              </a:defRPr>
            </a:lvl4pPr>
            <a:lvl5pPr marL="0" lvl="4" indent="0" algn="r">
              <a:spcBef>
                <a:spcPts val="0"/>
              </a:spcBef>
              <a:buNone/>
              <a:defRPr sz="788" b="0" i="0" u="none" strike="noStrike" cap="none">
                <a:solidFill>
                  <a:schemeClr val="lt1"/>
                </a:solidFill>
                <a:latin typeface="Verdana"/>
                <a:ea typeface="Verdana"/>
                <a:cs typeface="Verdana"/>
                <a:sym typeface="Verdana"/>
              </a:defRPr>
            </a:lvl5pPr>
            <a:lvl6pPr marL="0" lvl="5" indent="0" algn="r">
              <a:spcBef>
                <a:spcPts val="0"/>
              </a:spcBef>
              <a:buNone/>
              <a:defRPr sz="788" b="0" i="0" u="none" strike="noStrike" cap="none">
                <a:solidFill>
                  <a:schemeClr val="lt1"/>
                </a:solidFill>
                <a:latin typeface="Verdana"/>
                <a:ea typeface="Verdana"/>
                <a:cs typeface="Verdana"/>
                <a:sym typeface="Verdana"/>
              </a:defRPr>
            </a:lvl6pPr>
            <a:lvl7pPr marL="0" lvl="6" indent="0" algn="r">
              <a:spcBef>
                <a:spcPts val="0"/>
              </a:spcBef>
              <a:buNone/>
              <a:defRPr sz="788" b="0" i="0" u="none" strike="noStrike" cap="none">
                <a:solidFill>
                  <a:schemeClr val="lt1"/>
                </a:solidFill>
                <a:latin typeface="Verdana"/>
                <a:ea typeface="Verdana"/>
                <a:cs typeface="Verdana"/>
                <a:sym typeface="Verdana"/>
              </a:defRPr>
            </a:lvl7pPr>
            <a:lvl8pPr marL="0" lvl="7" indent="0" algn="r">
              <a:spcBef>
                <a:spcPts val="0"/>
              </a:spcBef>
              <a:buNone/>
              <a:defRPr sz="788" b="0" i="0" u="none" strike="noStrike" cap="none">
                <a:solidFill>
                  <a:schemeClr val="lt1"/>
                </a:solidFill>
                <a:latin typeface="Verdana"/>
                <a:ea typeface="Verdana"/>
                <a:cs typeface="Verdana"/>
                <a:sym typeface="Verdana"/>
              </a:defRPr>
            </a:lvl8pPr>
            <a:lvl9pPr marL="0" lvl="8" indent="0" algn="r">
              <a:spcBef>
                <a:spcPts val="0"/>
              </a:spcBef>
              <a:buNone/>
              <a:defRPr sz="788"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50" name="Google Shape;50;p15"/>
          <p:cNvSpPr txBox="1">
            <a:spLocks noGrp="1"/>
          </p:cNvSpPr>
          <p:nvPr>
            <p:ph type="subTitle" idx="1"/>
          </p:nvPr>
        </p:nvSpPr>
        <p:spPr>
          <a:xfrm>
            <a:off x="4917132" y="2570560"/>
            <a:ext cx="3753000" cy="1803480"/>
          </a:xfrm>
          <a:prstGeom prst="rect">
            <a:avLst/>
          </a:prstGeom>
          <a:noFill/>
          <a:ln>
            <a:noFill/>
          </a:ln>
        </p:spPr>
        <p:txBody>
          <a:bodyPr spcFirstLastPara="1" wrap="square" lIns="104400" tIns="90000" rIns="90000" bIns="46800" anchor="t" anchorCtr="0">
            <a:normAutofit/>
          </a:bodyPr>
          <a:lstStyle>
            <a:lvl1pPr lvl="0" algn="l">
              <a:lnSpc>
                <a:spcPct val="90000"/>
              </a:lnSpc>
              <a:spcBef>
                <a:spcPts val="900"/>
              </a:spcBef>
              <a:spcAft>
                <a:spcPts val="0"/>
              </a:spcAft>
              <a:buSzPts val="1920"/>
              <a:buNone/>
              <a:defRPr sz="1800">
                <a:solidFill>
                  <a:schemeClr val="lt1"/>
                </a:solidFill>
              </a:defRPr>
            </a:lvl1pPr>
            <a:lvl2pPr lvl="1" algn="ctr">
              <a:lnSpc>
                <a:spcPct val="90000"/>
              </a:lnSpc>
              <a:spcBef>
                <a:spcPts val="750"/>
              </a:spcBef>
              <a:spcAft>
                <a:spcPts val="0"/>
              </a:spcAft>
              <a:buSzPts val="2000"/>
              <a:buNone/>
              <a:defRPr sz="1500"/>
            </a:lvl2pPr>
            <a:lvl3pPr lvl="2" algn="ctr">
              <a:lnSpc>
                <a:spcPct val="90000"/>
              </a:lnSpc>
              <a:spcBef>
                <a:spcPts val="600"/>
              </a:spcBef>
              <a:spcAft>
                <a:spcPts val="0"/>
              </a:spcAft>
              <a:buSzPts val="1800"/>
              <a:buNone/>
              <a:defRPr sz="1350"/>
            </a:lvl3pPr>
            <a:lvl4pPr lvl="3" algn="ctr">
              <a:lnSpc>
                <a:spcPct val="90000"/>
              </a:lnSpc>
              <a:spcBef>
                <a:spcPts val="450"/>
              </a:spcBef>
              <a:spcAft>
                <a:spcPts val="0"/>
              </a:spcAft>
              <a:buSzPts val="1600"/>
              <a:buNone/>
              <a:defRPr sz="1200"/>
            </a:lvl4pPr>
            <a:lvl5pPr lvl="4" algn="ctr">
              <a:lnSpc>
                <a:spcPct val="90000"/>
              </a:lnSpc>
              <a:spcBef>
                <a:spcPts val="450"/>
              </a:spcBef>
              <a:spcAft>
                <a:spcPts val="0"/>
              </a:spcAft>
              <a:buSzPts val="1600"/>
              <a:buNone/>
              <a:defRPr sz="1200"/>
            </a:lvl5pPr>
            <a:lvl6pPr lvl="5" algn="ctr">
              <a:lnSpc>
                <a:spcPct val="90000"/>
              </a:lnSpc>
              <a:spcBef>
                <a:spcPts val="450"/>
              </a:spcBef>
              <a:spcAft>
                <a:spcPts val="0"/>
              </a:spcAft>
              <a:buClr>
                <a:srgbClr val="7F7F7F"/>
              </a:buClr>
              <a:buSzPts val="1600"/>
              <a:buNone/>
              <a:defRPr sz="1200"/>
            </a:lvl6pPr>
            <a:lvl7pPr lvl="6" algn="ctr">
              <a:lnSpc>
                <a:spcPct val="90000"/>
              </a:lnSpc>
              <a:spcBef>
                <a:spcPts val="450"/>
              </a:spcBef>
              <a:spcAft>
                <a:spcPts val="0"/>
              </a:spcAft>
              <a:buClr>
                <a:schemeClr val="dk2"/>
              </a:buClr>
              <a:buSzPts val="400"/>
              <a:buNone/>
              <a:defRPr sz="1200"/>
            </a:lvl7pPr>
            <a:lvl8pPr lvl="7" algn="ctr">
              <a:lnSpc>
                <a:spcPct val="90000"/>
              </a:lnSpc>
              <a:spcBef>
                <a:spcPts val="450"/>
              </a:spcBef>
              <a:spcAft>
                <a:spcPts val="0"/>
              </a:spcAft>
              <a:buClr>
                <a:srgbClr val="595959"/>
              </a:buClr>
              <a:buSzPts val="400"/>
              <a:buNone/>
              <a:defRPr sz="1200"/>
            </a:lvl8pPr>
            <a:lvl9pPr lvl="8" algn="ctr">
              <a:lnSpc>
                <a:spcPct val="90000"/>
              </a:lnSpc>
              <a:spcBef>
                <a:spcPts val="450"/>
              </a:spcBef>
              <a:spcAft>
                <a:spcPts val="0"/>
              </a:spcAft>
              <a:buSzPts val="1600"/>
              <a:buNone/>
              <a:defRPr sz="1200"/>
            </a:lvl9pPr>
          </a:lstStyle>
          <a:p>
            <a:endParaRPr/>
          </a:p>
        </p:txBody>
      </p:sp>
      <p:sp>
        <p:nvSpPr>
          <p:cNvPr id="51" name="Google Shape;51;p15"/>
          <p:cNvSpPr txBox="1">
            <a:spLocks noGrp="1"/>
          </p:cNvSpPr>
          <p:nvPr>
            <p:ph type="body" idx="2"/>
          </p:nvPr>
        </p:nvSpPr>
        <p:spPr>
          <a:xfrm>
            <a:off x="4914900" y="4374040"/>
            <a:ext cx="3753000" cy="292020"/>
          </a:xfrm>
          <a:prstGeom prst="rect">
            <a:avLst/>
          </a:prstGeom>
          <a:noFill/>
          <a:ln>
            <a:noFill/>
          </a:ln>
        </p:spPr>
        <p:txBody>
          <a:bodyPr spcFirstLastPara="1" wrap="square" lIns="118800" tIns="45700" rIns="91425" bIns="45700" anchor="b" anchorCtr="0">
            <a:noAutofit/>
          </a:bodyPr>
          <a:lstStyle>
            <a:lvl1pPr marL="342900" lvl="0" indent="-171450" algn="l">
              <a:lnSpc>
                <a:spcPct val="90000"/>
              </a:lnSpc>
              <a:spcBef>
                <a:spcPts val="900"/>
              </a:spcBef>
              <a:spcAft>
                <a:spcPts val="0"/>
              </a:spcAft>
              <a:buSzPts val="1280"/>
              <a:buNone/>
              <a:defRPr sz="1200">
                <a:solidFill>
                  <a:schemeClr val="lt1"/>
                </a:solidFill>
              </a:defRPr>
            </a:lvl1pPr>
            <a:lvl2pPr marL="685800" lvl="1" indent="-257175" algn="l">
              <a:lnSpc>
                <a:spcPct val="90000"/>
              </a:lnSpc>
              <a:spcBef>
                <a:spcPts val="750"/>
              </a:spcBef>
              <a:spcAft>
                <a:spcPts val="0"/>
              </a:spcAft>
              <a:buSzPts val="1800"/>
              <a:buChar char="–"/>
              <a:defRPr sz="1350">
                <a:solidFill>
                  <a:schemeClr val="lt1"/>
                </a:solidFill>
              </a:defRPr>
            </a:lvl2pPr>
            <a:lvl3pPr marL="1028700" lvl="2" indent="-257175" algn="l">
              <a:lnSpc>
                <a:spcPct val="90000"/>
              </a:lnSpc>
              <a:spcBef>
                <a:spcPts val="600"/>
              </a:spcBef>
              <a:spcAft>
                <a:spcPts val="0"/>
              </a:spcAft>
              <a:buSzPts val="1800"/>
              <a:buChar char="▪"/>
              <a:defRPr sz="1350">
                <a:solidFill>
                  <a:schemeClr val="lt1"/>
                </a:solidFill>
              </a:defRPr>
            </a:lvl3pPr>
            <a:lvl4pPr marL="1371600" lvl="3" indent="-257175" algn="l">
              <a:lnSpc>
                <a:spcPct val="90000"/>
              </a:lnSpc>
              <a:spcBef>
                <a:spcPts val="450"/>
              </a:spcBef>
              <a:spcAft>
                <a:spcPts val="0"/>
              </a:spcAft>
              <a:buSzPts val="1800"/>
              <a:buChar char="•"/>
              <a:defRPr sz="1350">
                <a:solidFill>
                  <a:schemeClr val="lt1"/>
                </a:solidFill>
              </a:defRPr>
            </a:lvl4pPr>
            <a:lvl5pPr marL="1714500" lvl="4" indent="-257175" algn="l">
              <a:lnSpc>
                <a:spcPct val="90000"/>
              </a:lnSpc>
              <a:spcBef>
                <a:spcPts val="450"/>
              </a:spcBef>
              <a:spcAft>
                <a:spcPts val="0"/>
              </a:spcAft>
              <a:buSzPts val="1800"/>
              <a:buChar char="–"/>
              <a:defRPr sz="1350">
                <a:solidFill>
                  <a:schemeClr val="lt1"/>
                </a:solidFill>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52" name="Google Shape;52;p15"/>
          <p:cNvSpPr txBox="1">
            <a:spLocks noGrp="1"/>
          </p:cNvSpPr>
          <p:nvPr>
            <p:ph type="ctrTitle"/>
          </p:nvPr>
        </p:nvSpPr>
        <p:spPr>
          <a:xfrm>
            <a:off x="4915941" y="1518047"/>
            <a:ext cx="3753000" cy="1052513"/>
          </a:xfrm>
          <a:prstGeom prst="rect">
            <a:avLst/>
          </a:prstGeom>
          <a:noFill/>
          <a:ln>
            <a:noFill/>
          </a:ln>
        </p:spPr>
        <p:txBody>
          <a:bodyPr spcFirstLastPara="1" wrap="square" lIns="91425" tIns="90000" rIns="91425" bIns="90000" anchor="t" anchorCtr="0">
            <a:normAutofit/>
          </a:bodyPr>
          <a:lstStyle>
            <a:lvl1pPr lvl="0" algn="l">
              <a:lnSpc>
                <a:spcPct val="90000"/>
              </a:lnSpc>
              <a:spcBef>
                <a:spcPts val="0"/>
              </a:spcBef>
              <a:spcAft>
                <a:spcPts val="0"/>
              </a:spcAft>
              <a:buClr>
                <a:schemeClr val="lt1"/>
              </a:buClr>
              <a:buSzPts val="3600"/>
              <a:buFont typeface="Verdana"/>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4" name="Google Shape;54;p15" descr="RO_BZK_Logo_2_RGB_diap_nl.png"/>
          <p:cNvPicPr preferRelativeResize="0"/>
          <p:nvPr/>
        </p:nvPicPr>
        <p:blipFill rotWithShape="1">
          <a:blip r:embed="rId3">
            <a:alphaModFix/>
          </a:blip>
          <a:srcRect/>
          <a:stretch/>
        </p:blipFill>
        <p:spPr>
          <a:xfrm>
            <a:off x="0" y="0"/>
            <a:ext cx="9144000" cy="1337310"/>
          </a:xfrm>
          <a:prstGeom prst="rect">
            <a:avLst/>
          </a:prstGeom>
          <a:noFill/>
          <a:ln>
            <a:noFill/>
          </a:ln>
        </p:spPr>
      </p:pic>
    </p:spTree>
    <p:extLst>
      <p:ext uri="{BB962C8B-B14F-4D97-AF65-F5344CB8AC3E}">
        <p14:creationId xmlns:p14="http://schemas.microsoft.com/office/powerpoint/2010/main" val="20945211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ekstvlak B">
  <p:cSld name="1_Tekstvlak B">
    <p:spTree>
      <p:nvGrpSpPr>
        <p:cNvPr id="1" name="Shape 39"/>
        <p:cNvGrpSpPr/>
        <p:nvPr/>
      </p:nvGrpSpPr>
      <p:grpSpPr>
        <a:xfrm>
          <a:off x="0" y="0"/>
          <a:ext cx="0" cy="0"/>
          <a:chOff x="0" y="0"/>
          <a:chExt cx="0" cy="0"/>
        </a:xfrm>
      </p:grpSpPr>
      <p:sp>
        <p:nvSpPr>
          <p:cNvPr id="40" name="Google Shape;40;p14"/>
          <p:cNvSpPr/>
          <p:nvPr/>
        </p:nvSpPr>
        <p:spPr>
          <a:xfrm>
            <a:off x="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sp>
        <p:nvSpPr>
          <p:cNvPr id="41" name="Google Shape;41;p14"/>
          <p:cNvSpPr txBox="1">
            <a:spLocks noGrp="1"/>
          </p:cNvSpPr>
          <p:nvPr>
            <p:ph type="title"/>
          </p:nvPr>
        </p:nvSpPr>
        <p:spPr>
          <a:xfrm>
            <a:off x="476249" y="1977629"/>
            <a:ext cx="3753000"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Verdana"/>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914899" y="789385"/>
            <a:ext cx="3753000" cy="3876675"/>
          </a:xfrm>
          <a:prstGeom prst="rect">
            <a:avLst/>
          </a:prstGeom>
          <a:noFill/>
          <a:ln>
            <a:noFill/>
          </a:ln>
        </p:spPr>
        <p:txBody>
          <a:bodyPr spcFirstLastPara="1" wrap="square" lIns="91425" tIns="45700" rIns="91425" bIns="45700" anchor="ctr" anchorCtr="0">
            <a:normAutofit/>
          </a:bodyPr>
          <a:lstStyle>
            <a:lvl1pPr marL="342900" lvl="0" indent="-240030" algn="l">
              <a:lnSpc>
                <a:spcPct val="90000"/>
              </a:lnSpc>
              <a:spcBef>
                <a:spcPts val="900"/>
              </a:spcBef>
              <a:spcAft>
                <a:spcPts val="0"/>
              </a:spcAft>
              <a:buSzPts val="1440"/>
              <a:buChar char="›"/>
              <a:defRPr/>
            </a:lvl1pPr>
            <a:lvl2pPr marL="685800" lvl="1" indent="-257175" algn="l">
              <a:lnSpc>
                <a:spcPct val="90000"/>
              </a:lnSpc>
              <a:spcBef>
                <a:spcPts val="750"/>
              </a:spcBef>
              <a:spcAft>
                <a:spcPts val="0"/>
              </a:spcAft>
              <a:buSzPts val="1800"/>
              <a:buChar char="–"/>
              <a:defRPr/>
            </a:lvl2pPr>
            <a:lvl3pPr marL="1028700" lvl="2" indent="-257175" algn="l">
              <a:lnSpc>
                <a:spcPct val="90000"/>
              </a:lnSpc>
              <a:spcBef>
                <a:spcPts val="600"/>
              </a:spcBef>
              <a:spcAft>
                <a:spcPts val="0"/>
              </a:spcAft>
              <a:buSzPts val="1800"/>
              <a:buChar char="▪"/>
              <a:defRPr/>
            </a:lvl3pPr>
            <a:lvl4pPr marL="1371600" lvl="3" indent="-257175" algn="l">
              <a:lnSpc>
                <a:spcPct val="90000"/>
              </a:lnSpc>
              <a:spcBef>
                <a:spcPts val="450"/>
              </a:spcBef>
              <a:spcAft>
                <a:spcPts val="0"/>
              </a:spcAft>
              <a:buSzPts val="1800"/>
              <a:buChar char="•"/>
              <a:defRPr/>
            </a:lvl4pPr>
            <a:lvl5pPr marL="1714500" lvl="4" indent="-257175" algn="l">
              <a:lnSpc>
                <a:spcPct val="90000"/>
              </a:lnSpc>
              <a:spcBef>
                <a:spcPts val="450"/>
              </a:spcBef>
              <a:spcAft>
                <a:spcPts val="0"/>
              </a:spcAft>
              <a:buSzPts val="1800"/>
              <a:buChar char="–"/>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43" name="Google Shape;43;p14"/>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44" name="Google Shape;44;p14"/>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5" name="Google Shape;45;p14"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921215474"/>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971999"/>
            <a:ext cx="8402400" cy="300083"/>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3" name="Tijdelijke aanduiding voor datum 2"/>
          <p:cNvSpPr>
            <a:spLocks noGrp="1"/>
          </p:cNvSpPr>
          <p:nvPr>
            <p:ph type="dt" sz="half" idx="10"/>
          </p:nvPr>
        </p:nvSpPr>
        <p:spPr/>
        <p:txBody>
          <a:bodyPr/>
          <a:lstStyle/>
          <a:p>
            <a:fld id="{F49EEED1-3B2D-4DF3-84FC-6A29FAA80043}" type="datetime4">
              <a:rPr lang="nl-NL" smtClean="0">
                <a:solidFill>
                  <a:srgbClr val="000000"/>
                </a:solidFill>
              </a:rPr>
              <a:pPr/>
              <a:t>2 juli 2024</a:t>
            </a:fld>
            <a:endParaRPr lang="nl-NL">
              <a:solidFill>
                <a:srgbClr val="000000"/>
              </a:solidFill>
            </a:endParaRPr>
          </a:p>
        </p:txBody>
      </p:sp>
      <p:sp>
        <p:nvSpPr>
          <p:cNvPr id="7" name="Tijdelijke aanduiding voor tekst 6"/>
          <p:cNvSpPr>
            <a:spLocks noGrp="1"/>
          </p:cNvSpPr>
          <p:nvPr>
            <p:ph type="body" sz="quarter" idx="11"/>
          </p:nvPr>
        </p:nvSpPr>
        <p:spPr>
          <a:xfrm>
            <a:off x="468313" y="1552500"/>
            <a:ext cx="8402400" cy="3105000"/>
          </a:xfrm>
        </p:spPr>
        <p:txBody>
          <a:bodyPr/>
          <a:lstStyle>
            <a:lvl4pPr marL="956072" indent="-214313">
              <a:buFont typeface="Verdana" pitchFamily="34" charset="0"/>
              <a:buChar char="–"/>
              <a:defRPr sz="1350"/>
            </a:lvl4pPr>
            <a:lvl5pPr marL="1223963" indent="-214313">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22563108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Grote tekst geel">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1" y="789386"/>
            <a:ext cx="8192691" cy="3018600"/>
          </a:xfrm>
        </p:spPr>
        <p:txBody>
          <a:bodyPr anchor="b" anchorCtr="0">
            <a:normAutofit/>
          </a:bodyPr>
          <a:lstStyle>
            <a:lvl1pPr algn="l">
              <a:defRPr sz="4500" b="0">
                <a:solidFill>
                  <a:schemeClr val="bg1"/>
                </a:solidFill>
              </a:defRPr>
            </a:lvl1pPr>
          </a:lstStyle>
          <a:p>
            <a:r>
              <a:rPr lang="nl-NL"/>
              <a:t>Klik om een titel in te voegen</a:t>
            </a:r>
          </a:p>
        </p:txBody>
      </p:sp>
      <p:sp>
        <p:nvSpPr>
          <p:cNvPr id="4" name="Ondertitel 2"/>
          <p:cNvSpPr>
            <a:spLocks noGrp="1"/>
          </p:cNvSpPr>
          <p:nvPr>
            <p:ph type="subTitle" idx="1" hasCustomPrompt="1"/>
          </p:nvPr>
        </p:nvSpPr>
        <p:spPr>
          <a:xfrm>
            <a:off x="472501" y="3973606"/>
            <a:ext cx="8192691" cy="692454"/>
          </a:xfrm>
        </p:spPr>
        <p:txBody>
          <a:bodyPr lIns="0" tIns="0" rIns="0">
            <a:normAutofit/>
          </a:bodyPr>
          <a:lstStyle>
            <a:lvl1pPr marL="0" indent="0" algn="l">
              <a:buNone/>
              <a:defRPr sz="1350">
                <a:solidFill>
                  <a:schemeClr val="bg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bg1"/>
                </a:solidFill>
              </a:defRPr>
            </a:lvl1pPr>
          </a:lstStyle>
          <a:p>
            <a:pPr lvl="0"/>
            <a:r>
              <a:rPr lang="nl-NL"/>
              <a:t>[vertrouwelijkheidsniveau]</a:t>
            </a:r>
          </a:p>
        </p:txBody>
      </p:sp>
    </p:spTree>
    <p:extLst>
      <p:ext uri="{BB962C8B-B14F-4D97-AF65-F5344CB8AC3E}">
        <p14:creationId xmlns:p14="http://schemas.microsoft.com/office/powerpoint/2010/main" val="298169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 With Image">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hasCustomPrompt="1"/>
          </p:nvPr>
        </p:nvSpPr>
        <p:spPr>
          <a:xfrm>
            <a:off x="810000" y="1476173"/>
            <a:ext cx="6930352" cy="407094"/>
          </a:xfrm>
        </p:spPr>
        <p:txBody>
          <a:bodyPr lIns="0" tIns="0" rIns="0" bIns="0" anchor="t" anchorCtr="0">
            <a:noAutofit/>
          </a:bodyPr>
          <a:lstStyle>
            <a:lvl1pPr>
              <a:lnSpc>
                <a:spcPts val="3400"/>
              </a:lnSpc>
              <a:defRPr sz="2800" b="0"/>
            </a:lvl1pPr>
          </a:lstStyle>
          <a:p>
            <a:r>
              <a:rPr lang="en-US"/>
              <a:t>Click to edit Master title style</a:t>
            </a:r>
            <a:endParaRPr lang="en-GB"/>
          </a:p>
        </p:txBody>
      </p:sp>
      <p:sp>
        <p:nvSpPr>
          <p:cNvPr id="3" name="Subtitle 2"/>
          <p:cNvSpPr>
            <a:spLocks noGrp="1"/>
          </p:cNvSpPr>
          <p:nvPr>
            <p:ph type="subTitle" idx="1"/>
          </p:nvPr>
        </p:nvSpPr>
        <p:spPr>
          <a:xfrm>
            <a:off x="810000" y="1991328"/>
            <a:ext cx="4986136"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en-US"/>
              <a:t>Click to edit Master text styles</a:t>
            </a:r>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28248038"/>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2-7-2024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3505916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ekstvlak A">
  <p:cSld name="1_Tekstvlak A">
    <p:spTree>
      <p:nvGrpSpPr>
        <p:cNvPr id="1" name="Shape 131"/>
        <p:cNvGrpSpPr/>
        <p:nvPr/>
      </p:nvGrpSpPr>
      <p:grpSpPr>
        <a:xfrm>
          <a:off x="0" y="0"/>
          <a:ext cx="0" cy="0"/>
          <a:chOff x="0" y="0"/>
          <a:chExt cx="0" cy="0"/>
        </a:xfrm>
      </p:grpSpPr>
      <p:sp>
        <p:nvSpPr>
          <p:cNvPr id="132" name="Google Shape;132;p27"/>
          <p:cNvSpPr/>
          <p:nvPr/>
        </p:nvSpPr>
        <p:spPr>
          <a:xfrm>
            <a:off x="4572000" y="-1191"/>
            <a:ext cx="4572000" cy="5144690"/>
          </a:xfrm>
          <a:prstGeom prst="rect">
            <a:avLst/>
          </a:prstGeom>
          <a:solidFill>
            <a:schemeClr val="dk2"/>
          </a:solidFill>
          <a:ln>
            <a:noFill/>
          </a:ln>
        </p:spPr>
        <p:txBody>
          <a:bodyPr spcFirstLastPara="1" wrap="square" lIns="68569" tIns="34275" rIns="68569" bIns="34275" anchor="t" anchorCtr="0">
            <a:noAutofit/>
          </a:bodyPr>
          <a:lstStyle/>
          <a:p>
            <a:pPr marL="0" marR="0" lvl="0" indent="0" algn="l" rtl="0">
              <a:spcBef>
                <a:spcPts val="0"/>
              </a:spcBef>
              <a:spcAft>
                <a:spcPts val="0"/>
              </a:spcAft>
              <a:buClr>
                <a:schemeClr val="dk1"/>
              </a:buClr>
              <a:buSzPts val="1000"/>
              <a:buFont typeface="Arial"/>
              <a:buNone/>
            </a:pPr>
            <a:endParaRPr sz="750">
              <a:solidFill>
                <a:schemeClr val="lt1"/>
              </a:solidFill>
              <a:latin typeface="Verdana"/>
              <a:ea typeface="Verdana"/>
              <a:cs typeface="Verdana"/>
              <a:sym typeface="Verdana"/>
            </a:endParaRPr>
          </a:p>
        </p:txBody>
      </p:sp>
      <p:sp>
        <p:nvSpPr>
          <p:cNvPr id="133" name="Google Shape;133;p27"/>
          <p:cNvSpPr txBox="1">
            <a:spLocks noGrp="1"/>
          </p:cNvSpPr>
          <p:nvPr>
            <p:ph type="title"/>
          </p:nvPr>
        </p:nvSpPr>
        <p:spPr>
          <a:xfrm>
            <a:off x="476250" y="1977629"/>
            <a:ext cx="3752849"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Verdana"/>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a:off x="4915941" y="800100"/>
            <a:ext cx="3753000" cy="3865960"/>
          </a:xfrm>
          <a:prstGeom prst="rect">
            <a:avLst/>
          </a:prstGeom>
          <a:noFill/>
          <a:ln>
            <a:noFill/>
          </a:ln>
        </p:spPr>
        <p:txBody>
          <a:bodyPr spcFirstLastPara="1" wrap="square" lIns="91425" tIns="45700" rIns="91425" bIns="45700" anchor="ctr" anchorCtr="0">
            <a:normAutofit/>
          </a:bodyPr>
          <a:lstStyle>
            <a:lvl1pPr marL="342892" lvl="0" indent="-262883" algn="l">
              <a:lnSpc>
                <a:spcPct val="90000"/>
              </a:lnSpc>
              <a:spcBef>
                <a:spcPts val="900"/>
              </a:spcBef>
              <a:spcAft>
                <a:spcPts val="0"/>
              </a:spcAft>
              <a:buClr>
                <a:schemeClr val="lt1"/>
              </a:buClr>
              <a:buSzPts val="1920"/>
              <a:buChar char="›"/>
              <a:defRPr>
                <a:solidFill>
                  <a:schemeClr val="lt1"/>
                </a:solidFill>
              </a:defRPr>
            </a:lvl1pPr>
            <a:lvl2pPr marL="685783" lvl="1" indent="-266693" algn="l">
              <a:lnSpc>
                <a:spcPct val="90000"/>
              </a:lnSpc>
              <a:spcBef>
                <a:spcPts val="750"/>
              </a:spcBef>
              <a:spcAft>
                <a:spcPts val="0"/>
              </a:spcAft>
              <a:buClr>
                <a:schemeClr val="lt1"/>
              </a:buClr>
              <a:buSzPts val="2000"/>
              <a:buChar char="–"/>
              <a:defRPr>
                <a:solidFill>
                  <a:schemeClr val="lt1"/>
                </a:solidFill>
              </a:defRPr>
            </a:lvl2pPr>
            <a:lvl3pPr marL="1028675" lvl="2" indent="-257168" algn="l">
              <a:lnSpc>
                <a:spcPct val="90000"/>
              </a:lnSpc>
              <a:spcBef>
                <a:spcPts val="600"/>
              </a:spcBef>
              <a:spcAft>
                <a:spcPts val="0"/>
              </a:spcAft>
              <a:buClr>
                <a:schemeClr val="lt1"/>
              </a:buClr>
              <a:buSzPts val="1800"/>
              <a:buChar char="▪"/>
              <a:defRPr>
                <a:solidFill>
                  <a:schemeClr val="lt1"/>
                </a:solidFill>
              </a:defRPr>
            </a:lvl3pPr>
            <a:lvl4pPr marL="1371566" lvl="3" indent="-257168" algn="l">
              <a:lnSpc>
                <a:spcPct val="90000"/>
              </a:lnSpc>
              <a:spcBef>
                <a:spcPts val="450"/>
              </a:spcBef>
              <a:spcAft>
                <a:spcPts val="0"/>
              </a:spcAft>
              <a:buClr>
                <a:schemeClr val="lt1"/>
              </a:buClr>
              <a:buSzPts val="1800"/>
              <a:buChar char="•"/>
              <a:defRPr>
                <a:solidFill>
                  <a:schemeClr val="lt1"/>
                </a:solidFill>
              </a:defRPr>
            </a:lvl4pPr>
            <a:lvl5pPr marL="1714457" lvl="4" indent="-247644" algn="l">
              <a:lnSpc>
                <a:spcPct val="90000"/>
              </a:lnSpc>
              <a:spcBef>
                <a:spcPts val="450"/>
              </a:spcBef>
              <a:spcAft>
                <a:spcPts val="0"/>
              </a:spcAft>
              <a:buSzPts val="1600"/>
              <a:buChar char="–"/>
              <a:defRPr>
                <a:solidFill>
                  <a:schemeClr val="lt1"/>
                </a:solidFill>
              </a:defRPr>
            </a:lvl5pPr>
            <a:lvl6pPr marL="2057348" lvl="5" indent="-257168" algn="l">
              <a:lnSpc>
                <a:spcPct val="90000"/>
              </a:lnSpc>
              <a:spcBef>
                <a:spcPts val="450"/>
              </a:spcBef>
              <a:spcAft>
                <a:spcPts val="0"/>
              </a:spcAft>
              <a:buClr>
                <a:srgbClr val="7F7F7F"/>
              </a:buClr>
              <a:buSzPts val="1800"/>
              <a:buChar char="•"/>
              <a:defRPr/>
            </a:lvl6pPr>
            <a:lvl7pPr marL="2400240" lvl="6" indent="-192876" algn="l">
              <a:lnSpc>
                <a:spcPct val="90000"/>
              </a:lnSpc>
              <a:spcBef>
                <a:spcPts val="450"/>
              </a:spcBef>
              <a:spcAft>
                <a:spcPts val="0"/>
              </a:spcAft>
              <a:buClr>
                <a:schemeClr val="dk2"/>
              </a:buClr>
              <a:buSzPts val="450"/>
              <a:buChar char=" "/>
              <a:defRPr/>
            </a:lvl7pPr>
            <a:lvl8pPr marL="2743132" lvl="7" indent="-192876" algn="l">
              <a:lnSpc>
                <a:spcPct val="90000"/>
              </a:lnSpc>
              <a:spcBef>
                <a:spcPts val="450"/>
              </a:spcBef>
              <a:spcAft>
                <a:spcPts val="0"/>
              </a:spcAft>
              <a:buClr>
                <a:srgbClr val="595959"/>
              </a:buClr>
              <a:buSzPts val="450"/>
              <a:buChar char=" "/>
              <a:defRPr/>
            </a:lvl8pPr>
            <a:lvl9pPr marL="3086023" lvl="8" indent="-257168" algn="l">
              <a:lnSpc>
                <a:spcPct val="90000"/>
              </a:lnSpc>
              <a:spcBef>
                <a:spcPts val="450"/>
              </a:spcBef>
              <a:spcAft>
                <a:spcPts val="0"/>
              </a:spcAft>
              <a:buSzPts val="1800"/>
              <a:buChar char="–"/>
              <a:defRPr/>
            </a:lvl9pPr>
          </a:lstStyle>
          <a:p>
            <a:endParaRPr/>
          </a:p>
        </p:txBody>
      </p:sp>
      <p:sp>
        <p:nvSpPr>
          <p:cNvPr id="135" name="Google Shape;135;p27"/>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7"/>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a:solidFill>
                  <a:schemeClr val="lt1"/>
                </a:solidFill>
                <a:latin typeface="Verdana"/>
                <a:ea typeface="Verdana"/>
                <a:cs typeface="Verdana"/>
                <a:sym typeface="Verdana"/>
              </a:defRPr>
            </a:lvl1pPr>
            <a:lvl2pPr marL="0" lvl="1" indent="0" algn="r">
              <a:spcBef>
                <a:spcPts val="0"/>
              </a:spcBef>
              <a:buNone/>
              <a:defRPr sz="788">
                <a:solidFill>
                  <a:schemeClr val="lt1"/>
                </a:solidFill>
                <a:latin typeface="Verdana"/>
                <a:ea typeface="Verdana"/>
                <a:cs typeface="Verdana"/>
                <a:sym typeface="Verdana"/>
              </a:defRPr>
            </a:lvl2pPr>
            <a:lvl3pPr marL="0" lvl="2" indent="0" algn="r">
              <a:spcBef>
                <a:spcPts val="0"/>
              </a:spcBef>
              <a:buNone/>
              <a:defRPr sz="788">
                <a:solidFill>
                  <a:schemeClr val="lt1"/>
                </a:solidFill>
                <a:latin typeface="Verdana"/>
                <a:ea typeface="Verdana"/>
                <a:cs typeface="Verdana"/>
                <a:sym typeface="Verdana"/>
              </a:defRPr>
            </a:lvl3pPr>
            <a:lvl4pPr marL="0" lvl="3" indent="0" algn="r">
              <a:spcBef>
                <a:spcPts val="0"/>
              </a:spcBef>
              <a:buNone/>
              <a:defRPr sz="788">
                <a:solidFill>
                  <a:schemeClr val="lt1"/>
                </a:solidFill>
                <a:latin typeface="Verdana"/>
                <a:ea typeface="Verdana"/>
                <a:cs typeface="Verdana"/>
                <a:sym typeface="Verdana"/>
              </a:defRPr>
            </a:lvl4pPr>
            <a:lvl5pPr marL="0" lvl="4" indent="0" algn="r">
              <a:spcBef>
                <a:spcPts val="0"/>
              </a:spcBef>
              <a:buNone/>
              <a:defRPr sz="788">
                <a:solidFill>
                  <a:schemeClr val="lt1"/>
                </a:solidFill>
                <a:latin typeface="Verdana"/>
                <a:ea typeface="Verdana"/>
                <a:cs typeface="Verdana"/>
                <a:sym typeface="Verdana"/>
              </a:defRPr>
            </a:lvl5pPr>
            <a:lvl6pPr marL="0" lvl="5" indent="0" algn="r">
              <a:spcBef>
                <a:spcPts val="0"/>
              </a:spcBef>
              <a:buNone/>
              <a:defRPr sz="788">
                <a:solidFill>
                  <a:schemeClr val="lt1"/>
                </a:solidFill>
                <a:latin typeface="Verdana"/>
                <a:ea typeface="Verdana"/>
                <a:cs typeface="Verdana"/>
                <a:sym typeface="Verdana"/>
              </a:defRPr>
            </a:lvl6pPr>
            <a:lvl7pPr marL="0" lvl="6" indent="0" algn="r">
              <a:spcBef>
                <a:spcPts val="0"/>
              </a:spcBef>
              <a:buNone/>
              <a:defRPr sz="788">
                <a:solidFill>
                  <a:schemeClr val="lt1"/>
                </a:solidFill>
                <a:latin typeface="Verdana"/>
                <a:ea typeface="Verdana"/>
                <a:cs typeface="Verdana"/>
                <a:sym typeface="Verdana"/>
              </a:defRPr>
            </a:lvl7pPr>
            <a:lvl8pPr marL="0" lvl="7" indent="0" algn="r">
              <a:spcBef>
                <a:spcPts val="0"/>
              </a:spcBef>
              <a:buNone/>
              <a:defRPr sz="788">
                <a:solidFill>
                  <a:schemeClr val="lt1"/>
                </a:solidFill>
                <a:latin typeface="Verdana"/>
                <a:ea typeface="Verdana"/>
                <a:cs typeface="Verdana"/>
                <a:sym typeface="Verdana"/>
              </a:defRPr>
            </a:lvl8pPr>
            <a:lvl9pPr marL="0" lvl="8" indent="0" algn="r">
              <a:spcBef>
                <a:spcPts val="0"/>
              </a:spcBef>
              <a:buNone/>
              <a:defRPr sz="788">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pic>
        <p:nvPicPr>
          <p:cNvPr id="137" name="Google Shape;137;p27"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3511805406"/>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guide id="3" pos="4207" userDrawn="1">
          <p15:clr>
            <a:srgbClr val="FBAE40"/>
          </p15:clr>
        </p15:guide>
        <p15:guide id="4" pos="4428"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kstvlak A">
  <p:cSld name="1_Tekstvlak A">
    <p:spTree>
      <p:nvGrpSpPr>
        <p:cNvPr id="1" name="Shape 131"/>
        <p:cNvGrpSpPr/>
        <p:nvPr/>
      </p:nvGrpSpPr>
      <p:grpSpPr>
        <a:xfrm>
          <a:off x="0" y="0"/>
          <a:ext cx="0" cy="0"/>
          <a:chOff x="0" y="0"/>
          <a:chExt cx="0" cy="0"/>
        </a:xfrm>
      </p:grpSpPr>
      <p:sp>
        <p:nvSpPr>
          <p:cNvPr id="132" name="Google Shape;132;p27"/>
          <p:cNvSpPr/>
          <p:nvPr/>
        </p:nvSpPr>
        <p:spPr>
          <a:xfrm>
            <a:off x="4572000" y="-1191"/>
            <a:ext cx="4572000" cy="5144690"/>
          </a:xfrm>
          <a:prstGeom prst="rect">
            <a:avLst/>
          </a:prstGeom>
          <a:solidFill>
            <a:schemeClr val="dk2"/>
          </a:solidFill>
          <a:ln>
            <a:noFill/>
          </a:ln>
        </p:spPr>
        <p:txBody>
          <a:bodyPr spcFirstLastPara="1" wrap="square" lIns="68569" tIns="34275" rIns="68569" bIns="34275" anchor="t" anchorCtr="0">
            <a:noAutofit/>
          </a:bodyPr>
          <a:lstStyle/>
          <a:p>
            <a:pPr marL="0" marR="0" lvl="0" indent="0" algn="l" rtl="0">
              <a:spcBef>
                <a:spcPts val="0"/>
              </a:spcBef>
              <a:spcAft>
                <a:spcPts val="0"/>
              </a:spcAft>
              <a:buClr>
                <a:schemeClr val="dk1"/>
              </a:buClr>
              <a:buSzPts val="1000"/>
              <a:buFont typeface="Arial"/>
              <a:buNone/>
            </a:pPr>
            <a:endParaRPr sz="750">
              <a:solidFill>
                <a:schemeClr val="lt1"/>
              </a:solidFill>
              <a:latin typeface="Verdana"/>
              <a:ea typeface="Verdana"/>
              <a:cs typeface="Verdana"/>
              <a:sym typeface="Verdana"/>
            </a:endParaRPr>
          </a:p>
        </p:txBody>
      </p:sp>
      <p:sp>
        <p:nvSpPr>
          <p:cNvPr id="133" name="Google Shape;133;p27"/>
          <p:cNvSpPr txBox="1">
            <a:spLocks noGrp="1"/>
          </p:cNvSpPr>
          <p:nvPr>
            <p:ph type="title"/>
          </p:nvPr>
        </p:nvSpPr>
        <p:spPr>
          <a:xfrm>
            <a:off x="476250" y="1977629"/>
            <a:ext cx="3752849"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Verdana"/>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a:off x="4915941" y="800100"/>
            <a:ext cx="3753000" cy="3865960"/>
          </a:xfrm>
          <a:prstGeom prst="rect">
            <a:avLst/>
          </a:prstGeom>
          <a:noFill/>
          <a:ln>
            <a:noFill/>
          </a:ln>
        </p:spPr>
        <p:txBody>
          <a:bodyPr spcFirstLastPara="1" wrap="square" lIns="91425" tIns="45700" rIns="91425" bIns="45700" anchor="ctr" anchorCtr="0">
            <a:normAutofit/>
          </a:bodyPr>
          <a:lstStyle>
            <a:lvl1pPr marL="342900" lvl="0" indent="-262890" algn="l">
              <a:lnSpc>
                <a:spcPct val="90000"/>
              </a:lnSpc>
              <a:spcBef>
                <a:spcPts val="900"/>
              </a:spcBef>
              <a:spcAft>
                <a:spcPts val="0"/>
              </a:spcAft>
              <a:buClr>
                <a:schemeClr val="lt1"/>
              </a:buClr>
              <a:buSzPts val="1920"/>
              <a:buChar char="›"/>
              <a:defRPr>
                <a:solidFill>
                  <a:schemeClr val="lt1"/>
                </a:solidFill>
              </a:defRPr>
            </a:lvl1pPr>
            <a:lvl2pPr marL="685800" lvl="1" indent="-266700" algn="l">
              <a:lnSpc>
                <a:spcPct val="90000"/>
              </a:lnSpc>
              <a:spcBef>
                <a:spcPts val="750"/>
              </a:spcBef>
              <a:spcAft>
                <a:spcPts val="0"/>
              </a:spcAft>
              <a:buClr>
                <a:schemeClr val="lt1"/>
              </a:buClr>
              <a:buSzPts val="2000"/>
              <a:buChar char="–"/>
              <a:defRPr>
                <a:solidFill>
                  <a:schemeClr val="lt1"/>
                </a:solidFill>
              </a:defRPr>
            </a:lvl2pPr>
            <a:lvl3pPr marL="1028700" lvl="2" indent="-257175" algn="l">
              <a:lnSpc>
                <a:spcPct val="90000"/>
              </a:lnSpc>
              <a:spcBef>
                <a:spcPts val="600"/>
              </a:spcBef>
              <a:spcAft>
                <a:spcPts val="0"/>
              </a:spcAft>
              <a:buClr>
                <a:schemeClr val="lt1"/>
              </a:buClr>
              <a:buSzPts val="1800"/>
              <a:buChar char="▪"/>
              <a:defRPr>
                <a:solidFill>
                  <a:schemeClr val="lt1"/>
                </a:solidFill>
              </a:defRPr>
            </a:lvl3pPr>
            <a:lvl4pPr marL="1371600" lvl="3" indent="-257175" algn="l">
              <a:lnSpc>
                <a:spcPct val="90000"/>
              </a:lnSpc>
              <a:spcBef>
                <a:spcPts val="450"/>
              </a:spcBef>
              <a:spcAft>
                <a:spcPts val="0"/>
              </a:spcAft>
              <a:buClr>
                <a:schemeClr val="lt1"/>
              </a:buClr>
              <a:buSzPts val="1800"/>
              <a:buChar char="•"/>
              <a:defRPr>
                <a:solidFill>
                  <a:schemeClr val="lt1"/>
                </a:solidFill>
              </a:defRPr>
            </a:lvl4pPr>
            <a:lvl5pPr marL="1714500" lvl="4" indent="-247650" algn="l">
              <a:lnSpc>
                <a:spcPct val="90000"/>
              </a:lnSpc>
              <a:spcBef>
                <a:spcPts val="450"/>
              </a:spcBef>
              <a:spcAft>
                <a:spcPts val="0"/>
              </a:spcAft>
              <a:buSzPts val="1600"/>
              <a:buChar char="–"/>
              <a:defRPr>
                <a:solidFill>
                  <a:schemeClr val="lt1"/>
                </a:solidFill>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135" name="Google Shape;135;p27"/>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7"/>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a:solidFill>
                  <a:schemeClr val="lt1"/>
                </a:solidFill>
                <a:latin typeface="Verdana"/>
                <a:ea typeface="Verdana"/>
                <a:cs typeface="Verdana"/>
                <a:sym typeface="Verdana"/>
              </a:defRPr>
            </a:lvl1pPr>
            <a:lvl2pPr marL="0" lvl="1" indent="0" algn="r">
              <a:spcBef>
                <a:spcPts val="0"/>
              </a:spcBef>
              <a:buNone/>
              <a:defRPr sz="788">
                <a:solidFill>
                  <a:schemeClr val="lt1"/>
                </a:solidFill>
                <a:latin typeface="Verdana"/>
                <a:ea typeface="Verdana"/>
                <a:cs typeface="Verdana"/>
                <a:sym typeface="Verdana"/>
              </a:defRPr>
            </a:lvl2pPr>
            <a:lvl3pPr marL="0" lvl="2" indent="0" algn="r">
              <a:spcBef>
                <a:spcPts val="0"/>
              </a:spcBef>
              <a:buNone/>
              <a:defRPr sz="788">
                <a:solidFill>
                  <a:schemeClr val="lt1"/>
                </a:solidFill>
                <a:latin typeface="Verdana"/>
                <a:ea typeface="Verdana"/>
                <a:cs typeface="Verdana"/>
                <a:sym typeface="Verdana"/>
              </a:defRPr>
            </a:lvl3pPr>
            <a:lvl4pPr marL="0" lvl="3" indent="0" algn="r">
              <a:spcBef>
                <a:spcPts val="0"/>
              </a:spcBef>
              <a:buNone/>
              <a:defRPr sz="788">
                <a:solidFill>
                  <a:schemeClr val="lt1"/>
                </a:solidFill>
                <a:latin typeface="Verdana"/>
                <a:ea typeface="Verdana"/>
                <a:cs typeface="Verdana"/>
                <a:sym typeface="Verdana"/>
              </a:defRPr>
            </a:lvl4pPr>
            <a:lvl5pPr marL="0" lvl="4" indent="0" algn="r">
              <a:spcBef>
                <a:spcPts val="0"/>
              </a:spcBef>
              <a:buNone/>
              <a:defRPr sz="788">
                <a:solidFill>
                  <a:schemeClr val="lt1"/>
                </a:solidFill>
                <a:latin typeface="Verdana"/>
                <a:ea typeface="Verdana"/>
                <a:cs typeface="Verdana"/>
                <a:sym typeface="Verdana"/>
              </a:defRPr>
            </a:lvl5pPr>
            <a:lvl6pPr marL="0" lvl="5" indent="0" algn="r">
              <a:spcBef>
                <a:spcPts val="0"/>
              </a:spcBef>
              <a:buNone/>
              <a:defRPr sz="788">
                <a:solidFill>
                  <a:schemeClr val="lt1"/>
                </a:solidFill>
                <a:latin typeface="Verdana"/>
                <a:ea typeface="Verdana"/>
                <a:cs typeface="Verdana"/>
                <a:sym typeface="Verdana"/>
              </a:defRPr>
            </a:lvl6pPr>
            <a:lvl7pPr marL="0" lvl="6" indent="0" algn="r">
              <a:spcBef>
                <a:spcPts val="0"/>
              </a:spcBef>
              <a:buNone/>
              <a:defRPr sz="788">
                <a:solidFill>
                  <a:schemeClr val="lt1"/>
                </a:solidFill>
                <a:latin typeface="Verdana"/>
                <a:ea typeface="Verdana"/>
                <a:cs typeface="Verdana"/>
                <a:sym typeface="Verdana"/>
              </a:defRPr>
            </a:lvl7pPr>
            <a:lvl8pPr marL="0" lvl="7" indent="0" algn="r">
              <a:spcBef>
                <a:spcPts val="0"/>
              </a:spcBef>
              <a:buNone/>
              <a:defRPr sz="788">
                <a:solidFill>
                  <a:schemeClr val="lt1"/>
                </a:solidFill>
                <a:latin typeface="Verdana"/>
                <a:ea typeface="Verdana"/>
                <a:cs typeface="Verdana"/>
                <a:sym typeface="Verdana"/>
              </a:defRPr>
            </a:lvl8pPr>
            <a:lvl9pPr marL="0" lvl="8" indent="0" algn="r">
              <a:spcBef>
                <a:spcPts val="0"/>
              </a:spcBef>
              <a:buNone/>
              <a:defRPr sz="788">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pic>
        <p:nvPicPr>
          <p:cNvPr id="137" name="Google Shape;137;p27"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3511805406"/>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guide id="3" pos="4207" userDrawn="1">
          <p15:clr>
            <a:srgbClr val="FBAE40"/>
          </p15:clr>
        </p15:guide>
        <p15:guide id="4" pos="4428"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wo Content -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0" rIns="0" bIns="0" anchor="ctr" anchorCtr="0"/>
          <a:lstStyle/>
          <a:p>
            <a:r>
              <a:rPr lang="en-US"/>
              <a:t>Click to edit Master title style</a:t>
            </a:r>
            <a:endParaRPr lang="en-GB"/>
          </a:p>
        </p:txBody>
      </p:sp>
      <p:sp>
        <p:nvSpPr>
          <p:cNvPr id="3" name="Content Placeholder 2"/>
          <p:cNvSpPr>
            <a:spLocks noGrp="1"/>
          </p:cNvSpPr>
          <p:nvPr>
            <p:ph sz="half" idx="1"/>
          </p:nvPr>
        </p:nvSpPr>
        <p:spPr>
          <a:xfrm>
            <a:off x="468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6" name="Content Placeholder 2"/>
          <p:cNvSpPr>
            <a:spLocks noGrp="1"/>
          </p:cNvSpPr>
          <p:nvPr>
            <p:ph sz="half" idx="13"/>
          </p:nvPr>
        </p:nvSpPr>
        <p:spPr>
          <a:xfrm>
            <a:off x="4680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0890549"/>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544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FB7BC648-3F3A-4FE6-B474-FF08AD16EC55}"/>
              </a:ext>
            </a:extLst>
          </p:cNvPr>
          <p:cNvSpPr/>
          <p:nvPr userDrawn="1"/>
        </p:nvSpPr>
        <p:spPr>
          <a:xfrm>
            <a:off x="0" y="0"/>
            <a:ext cx="4572000" cy="514350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788"/>
          </a:p>
        </p:txBody>
      </p:sp>
      <p:sp>
        <p:nvSpPr>
          <p:cNvPr id="24" name="Ondertitel 2"/>
          <p:cNvSpPr>
            <a:spLocks noGrp="1"/>
          </p:cNvSpPr>
          <p:nvPr>
            <p:ph type="subTitle" idx="1" hasCustomPrompt="1"/>
          </p:nvPr>
        </p:nvSpPr>
        <p:spPr>
          <a:xfrm>
            <a:off x="4914000" y="2743200"/>
            <a:ext cx="3753000" cy="1371600"/>
          </a:xfrm>
        </p:spPr>
        <p:txBody>
          <a:bodyPr lIns="0" tIns="0" rIns="0" bIns="0"/>
          <a:lstStyle>
            <a:lvl1pPr marL="0" indent="0" algn="l">
              <a:spcBef>
                <a:spcPts val="0"/>
              </a:spcBef>
              <a:buNone/>
              <a:defRPr sz="135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25" name="Tijdelijke aanduiding voor tekst 16"/>
          <p:cNvSpPr>
            <a:spLocks noGrp="1"/>
          </p:cNvSpPr>
          <p:nvPr>
            <p:ph type="body" sz="quarter" idx="21" hasCustomPrompt="1"/>
          </p:nvPr>
        </p:nvSpPr>
        <p:spPr>
          <a:xfrm>
            <a:off x="4914000" y="4114801"/>
            <a:ext cx="3753000" cy="241556"/>
          </a:xfrm>
        </p:spPr>
        <p:txBody>
          <a:bodyPr lIns="0" anchor="t" anchorCtr="0">
            <a:noAutofit/>
          </a:bodyPr>
          <a:lstStyle>
            <a:lvl1pPr marL="0" indent="0">
              <a:lnSpc>
                <a:spcPct val="100000"/>
              </a:lnSpc>
              <a:spcBef>
                <a:spcPts val="0"/>
              </a:spcBef>
              <a:buNone/>
              <a:defRPr sz="900">
                <a:solidFill>
                  <a:schemeClr val="tx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a:t>Naam spreker</a:t>
            </a:r>
          </a:p>
        </p:txBody>
      </p:sp>
      <p:sp>
        <p:nvSpPr>
          <p:cNvPr id="21" name="Titel 1"/>
          <p:cNvSpPr>
            <a:spLocks noGrp="1"/>
          </p:cNvSpPr>
          <p:nvPr>
            <p:ph type="ctrTitle" hasCustomPrompt="1"/>
          </p:nvPr>
        </p:nvSpPr>
        <p:spPr>
          <a:xfrm>
            <a:off x="4914000" y="1590313"/>
            <a:ext cx="3753000" cy="1052513"/>
          </a:xfrm>
        </p:spPr>
        <p:txBody>
          <a:bodyPr tIns="0" bIns="0" anchor="b">
            <a:normAutofit/>
          </a:bodyPr>
          <a:lstStyle>
            <a:lvl1pPr algn="l">
              <a:defRPr sz="2025">
                <a:solidFill>
                  <a:schemeClr val="tx1"/>
                </a:solidFill>
              </a:defRPr>
            </a:lvl1pPr>
          </a:lstStyle>
          <a:p>
            <a:r>
              <a:rPr lang="nl-NL"/>
              <a:t>Klik om een titel in te voegen</a:t>
            </a:r>
          </a:p>
        </p:txBody>
      </p:sp>
      <p:sp>
        <p:nvSpPr>
          <p:cNvPr id="9" name="Tijdelijke aanduiding voor tekst 8">
            <a:extLst>
              <a:ext uri="{FF2B5EF4-FFF2-40B4-BE49-F238E27FC236}">
                <a16:creationId xmlns:a16="http://schemas.microsoft.com/office/drawing/2014/main" id="{BCE3D936-01A5-42C9-A617-17B3B8FB8C54}"/>
              </a:ext>
            </a:extLst>
          </p:cNvPr>
          <p:cNvSpPr>
            <a:spLocks noGrp="1"/>
          </p:cNvSpPr>
          <p:nvPr>
            <p:ph type="body" sz="quarter" idx="25" hasCustomPrompt="1"/>
          </p:nvPr>
        </p:nvSpPr>
        <p:spPr>
          <a:xfrm>
            <a:off x="4914000" y="4356358"/>
            <a:ext cx="3753000" cy="259238"/>
          </a:xfrm>
        </p:spPr>
        <p:txBody>
          <a:bodyPr>
            <a:normAutofit/>
          </a:bodyPr>
          <a:lstStyle>
            <a:lvl1pPr marL="0" indent="0">
              <a:lnSpc>
                <a:spcPct val="100000"/>
              </a:lnSpc>
              <a:spcBef>
                <a:spcPts val="0"/>
              </a:spcBef>
              <a:buNone/>
              <a:defRPr sz="900"/>
            </a:lvl1pPr>
          </a:lstStyle>
          <a:p>
            <a:pPr lvl="0"/>
            <a:r>
              <a:rPr lang="nl-NL"/>
              <a:t>Datum presentatie</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8286300" y="4896429"/>
            <a:ext cx="383400" cy="137700"/>
          </a:xfrm>
        </p:spPr>
        <p:txBody>
          <a:bodyPr/>
          <a:lstStyle/>
          <a:p>
            <a:fld id="{6C93B359-CF0D-4389-949E-16A33FCBB3EC}" type="slidenum">
              <a:rPr lang="nl-NL" smtClean="0"/>
              <a:t>‹nr.›</a:t>
            </a:fld>
            <a:endParaRPr lang="nl-NL"/>
          </a:p>
        </p:txBody>
      </p:sp>
      <p:pic>
        <p:nvPicPr>
          <p:cNvPr id="3" name="Afbeelding 2">
            <a:extLst>
              <a:ext uri="{FF2B5EF4-FFF2-40B4-BE49-F238E27FC236}">
                <a16:creationId xmlns:a16="http://schemas.microsoft.com/office/drawing/2014/main" id="{8828510C-BC5B-408F-A83E-20041DE7A1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25694048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2570561"/>
            <a:ext cx="9144000" cy="257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788"/>
          </a:p>
        </p:txBody>
      </p:sp>
      <p:sp>
        <p:nvSpPr>
          <p:cNvPr id="2" name="Titel 1"/>
          <p:cNvSpPr>
            <a:spLocks noGrp="1"/>
          </p:cNvSpPr>
          <p:nvPr>
            <p:ph type="title" hasCustomPrompt="1"/>
          </p:nvPr>
        </p:nvSpPr>
        <p:spPr>
          <a:xfrm>
            <a:off x="476251" y="1409701"/>
            <a:ext cx="8192691" cy="1160860"/>
          </a:xfrm>
        </p:spPr>
        <p:txBody>
          <a:bodyPr anchor="ctr" anchorCtr="0">
            <a:normAutofit/>
          </a:bodyPr>
          <a:lstStyle>
            <a:lvl1pPr>
              <a:defRPr sz="2700">
                <a:solidFill>
                  <a:schemeClr val="tx1"/>
                </a:solidFill>
              </a:defRPr>
            </a:lvl1pPr>
          </a:lstStyle>
          <a:p>
            <a:r>
              <a:rPr lang="nl-NL"/>
              <a:t>Klik om een titel in te voegen</a:t>
            </a:r>
          </a:p>
        </p:txBody>
      </p:sp>
      <p:sp>
        <p:nvSpPr>
          <p:cNvPr id="9" name="Ondertitel 2"/>
          <p:cNvSpPr>
            <a:spLocks noGrp="1"/>
          </p:cNvSpPr>
          <p:nvPr>
            <p:ph type="subTitle" idx="1" hasCustomPrompt="1"/>
          </p:nvPr>
        </p:nvSpPr>
        <p:spPr>
          <a:xfrm>
            <a:off x="476250" y="2812116"/>
            <a:ext cx="8193882" cy="1302685"/>
          </a:xfrm>
        </p:spPr>
        <p:txBody>
          <a:bodyPr lIns="0" tIns="0" rIns="0" bIns="0"/>
          <a:lstStyle>
            <a:lvl1pPr marL="0" indent="0" algn="l">
              <a:buNone/>
              <a:defRPr sz="135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472501" y="4114801"/>
            <a:ext cx="3753000" cy="241556"/>
          </a:xfrm>
        </p:spPr>
        <p:txBody>
          <a:bodyPr lIns="0" anchor="t" anchorCtr="0">
            <a:noAutofit/>
          </a:bodyPr>
          <a:lstStyle>
            <a:lvl1pPr marL="0" indent="0">
              <a:lnSpc>
                <a:spcPct val="100000"/>
              </a:lnSpc>
              <a:spcBef>
                <a:spcPts val="0"/>
              </a:spcBef>
              <a:buNone/>
              <a:defRPr sz="900">
                <a:solidFill>
                  <a:schemeClr val="tx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472500" y="4356358"/>
            <a:ext cx="3753000" cy="259238"/>
          </a:xfrm>
        </p:spPr>
        <p:txBody>
          <a:bodyPr>
            <a:normAutofit/>
          </a:bodyPr>
          <a:lstStyle>
            <a:lvl1pPr marL="0" indent="0">
              <a:lnSpc>
                <a:spcPct val="100000"/>
              </a:lnSpc>
              <a:spcBef>
                <a:spcPts val="0"/>
              </a:spcBef>
              <a:buNone/>
              <a:defRPr sz="900"/>
            </a:lvl1pPr>
          </a:lstStyle>
          <a:p>
            <a:pPr lvl="0"/>
            <a:r>
              <a:rPr lang="nl-NL"/>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5988221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FB7BC648-3F3A-4FE6-B474-FF08AD16EC55}"/>
              </a:ext>
            </a:extLst>
          </p:cNvPr>
          <p:cNvSpPr/>
          <p:nvPr userDrawn="1"/>
        </p:nvSpPr>
        <p:spPr>
          <a:xfrm>
            <a:off x="0" y="0"/>
            <a:ext cx="4572000" cy="514350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4" name="Ondertitel 2"/>
          <p:cNvSpPr>
            <a:spLocks noGrp="1"/>
          </p:cNvSpPr>
          <p:nvPr>
            <p:ph type="subTitle" idx="1" hasCustomPrompt="1"/>
          </p:nvPr>
        </p:nvSpPr>
        <p:spPr>
          <a:xfrm>
            <a:off x="4914000" y="2743200"/>
            <a:ext cx="3753000" cy="1371600"/>
          </a:xfrm>
        </p:spPr>
        <p:txBody>
          <a:bodyPr lIns="0" tIns="0" rIns="0" bIns="0"/>
          <a:lstStyle>
            <a:lvl1pPr marL="0" indent="0" algn="l">
              <a:spcBef>
                <a:spcPts val="0"/>
              </a:spcBef>
              <a:buNone/>
              <a:defRPr sz="135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25" name="Tijdelijke aanduiding voor tekst 16"/>
          <p:cNvSpPr>
            <a:spLocks noGrp="1"/>
          </p:cNvSpPr>
          <p:nvPr>
            <p:ph type="body" sz="quarter" idx="21" hasCustomPrompt="1"/>
          </p:nvPr>
        </p:nvSpPr>
        <p:spPr>
          <a:xfrm>
            <a:off x="4914000" y="4114801"/>
            <a:ext cx="3753000" cy="241556"/>
          </a:xfrm>
        </p:spPr>
        <p:txBody>
          <a:bodyPr lIns="0" anchor="t" anchorCtr="0">
            <a:noAutofit/>
          </a:bodyPr>
          <a:lstStyle>
            <a:lvl1pPr marL="0" indent="0">
              <a:lnSpc>
                <a:spcPct val="100000"/>
              </a:lnSpc>
              <a:spcBef>
                <a:spcPts val="0"/>
              </a:spcBef>
              <a:buNone/>
              <a:defRPr sz="900">
                <a:solidFill>
                  <a:schemeClr val="tx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a:t>Naam spreker</a:t>
            </a:r>
          </a:p>
        </p:txBody>
      </p:sp>
      <p:sp>
        <p:nvSpPr>
          <p:cNvPr id="21" name="Titel 1"/>
          <p:cNvSpPr>
            <a:spLocks noGrp="1"/>
          </p:cNvSpPr>
          <p:nvPr>
            <p:ph type="ctrTitle" hasCustomPrompt="1"/>
          </p:nvPr>
        </p:nvSpPr>
        <p:spPr>
          <a:xfrm>
            <a:off x="4914000" y="1590313"/>
            <a:ext cx="3753000" cy="1052513"/>
          </a:xfrm>
        </p:spPr>
        <p:txBody>
          <a:bodyPr tIns="0" bIns="0" anchor="b">
            <a:normAutofit/>
          </a:bodyPr>
          <a:lstStyle>
            <a:lvl1pPr algn="l">
              <a:defRPr sz="2025">
                <a:solidFill>
                  <a:schemeClr val="tx1"/>
                </a:solidFill>
              </a:defRPr>
            </a:lvl1pPr>
          </a:lstStyle>
          <a:p>
            <a:r>
              <a:rPr lang="nl-NL"/>
              <a:t>Klik om een titel in te voegen</a:t>
            </a:r>
          </a:p>
        </p:txBody>
      </p:sp>
      <p:sp>
        <p:nvSpPr>
          <p:cNvPr id="9" name="Tijdelijke aanduiding voor tekst 8">
            <a:extLst>
              <a:ext uri="{FF2B5EF4-FFF2-40B4-BE49-F238E27FC236}">
                <a16:creationId xmlns:a16="http://schemas.microsoft.com/office/drawing/2014/main" id="{BCE3D936-01A5-42C9-A617-17B3B8FB8C54}"/>
              </a:ext>
            </a:extLst>
          </p:cNvPr>
          <p:cNvSpPr>
            <a:spLocks noGrp="1"/>
          </p:cNvSpPr>
          <p:nvPr>
            <p:ph type="body" sz="quarter" idx="25" hasCustomPrompt="1"/>
          </p:nvPr>
        </p:nvSpPr>
        <p:spPr>
          <a:xfrm>
            <a:off x="4914000" y="4356358"/>
            <a:ext cx="3753000" cy="259238"/>
          </a:xfrm>
        </p:spPr>
        <p:txBody>
          <a:bodyPr>
            <a:normAutofit/>
          </a:bodyPr>
          <a:lstStyle>
            <a:lvl1pPr marL="0" indent="0">
              <a:lnSpc>
                <a:spcPct val="100000"/>
              </a:lnSpc>
              <a:spcBef>
                <a:spcPts val="0"/>
              </a:spcBef>
              <a:buNone/>
              <a:defRPr sz="900"/>
            </a:lvl1pPr>
          </a:lstStyle>
          <a:p>
            <a:pPr lvl="0"/>
            <a:r>
              <a:rPr lang="nl-NL"/>
              <a:t>Datum presentatie</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8286300" y="4896429"/>
            <a:ext cx="383400" cy="137700"/>
          </a:xfrm>
        </p:spPr>
        <p:txBody>
          <a:bodyPr/>
          <a:lstStyle/>
          <a:p>
            <a:fld id="{6C93B359-CF0D-4389-949E-16A33FCBB3EC}" type="slidenum">
              <a:rPr lang="nl-NL" smtClean="0"/>
              <a:t>‹nr.›</a:t>
            </a:fld>
            <a:endParaRPr lang="nl-NL"/>
          </a:p>
        </p:txBody>
      </p:sp>
      <p:pic>
        <p:nvPicPr>
          <p:cNvPr id="3" name="Afbeelding 2">
            <a:extLst>
              <a:ext uri="{FF2B5EF4-FFF2-40B4-BE49-F238E27FC236}">
                <a16:creationId xmlns:a16="http://schemas.microsoft.com/office/drawing/2014/main" id="{8828510C-BC5B-408F-A83E-20041DE7A1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2570561"/>
            <a:ext cx="9144000" cy="257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2" name="Titel 1"/>
          <p:cNvSpPr>
            <a:spLocks noGrp="1"/>
          </p:cNvSpPr>
          <p:nvPr>
            <p:ph type="title" hasCustomPrompt="1"/>
          </p:nvPr>
        </p:nvSpPr>
        <p:spPr>
          <a:xfrm>
            <a:off x="476251" y="1409701"/>
            <a:ext cx="8192691" cy="1160860"/>
          </a:xfrm>
        </p:spPr>
        <p:txBody>
          <a:bodyPr anchor="ctr" anchorCtr="0">
            <a:normAutofit/>
          </a:bodyPr>
          <a:lstStyle>
            <a:lvl1pPr>
              <a:defRPr sz="2700">
                <a:solidFill>
                  <a:schemeClr val="tx1"/>
                </a:solidFill>
              </a:defRPr>
            </a:lvl1pPr>
          </a:lstStyle>
          <a:p>
            <a:r>
              <a:rPr lang="nl-NL"/>
              <a:t>Klik om een titel in te voegen</a:t>
            </a:r>
          </a:p>
        </p:txBody>
      </p:sp>
      <p:sp>
        <p:nvSpPr>
          <p:cNvPr id="9" name="Ondertitel 2"/>
          <p:cNvSpPr>
            <a:spLocks noGrp="1"/>
          </p:cNvSpPr>
          <p:nvPr>
            <p:ph type="subTitle" idx="1" hasCustomPrompt="1"/>
          </p:nvPr>
        </p:nvSpPr>
        <p:spPr>
          <a:xfrm>
            <a:off x="476250" y="2812116"/>
            <a:ext cx="8193882" cy="1302685"/>
          </a:xfrm>
        </p:spPr>
        <p:txBody>
          <a:bodyPr lIns="0" tIns="0" rIns="0" bIns="0"/>
          <a:lstStyle>
            <a:lvl1pPr marL="0" indent="0" algn="l">
              <a:buNone/>
              <a:defRPr sz="135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472501" y="4114801"/>
            <a:ext cx="3753000" cy="241556"/>
          </a:xfrm>
        </p:spPr>
        <p:txBody>
          <a:bodyPr lIns="0" anchor="t" anchorCtr="0">
            <a:noAutofit/>
          </a:bodyPr>
          <a:lstStyle>
            <a:lvl1pPr marL="0" indent="0">
              <a:lnSpc>
                <a:spcPct val="100000"/>
              </a:lnSpc>
              <a:spcBef>
                <a:spcPts val="0"/>
              </a:spcBef>
              <a:buNone/>
              <a:defRPr sz="900">
                <a:solidFill>
                  <a:schemeClr val="tx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472500" y="4356358"/>
            <a:ext cx="3753000" cy="259238"/>
          </a:xfrm>
        </p:spPr>
        <p:txBody>
          <a:bodyPr>
            <a:normAutofit/>
          </a:bodyPr>
          <a:lstStyle>
            <a:lvl1pPr marL="0" indent="0">
              <a:lnSpc>
                <a:spcPct val="100000"/>
              </a:lnSpc>
              <a:spcBef>
                <a:spcPts val="0"/>
              </a:spcBef>
              <a:buNone/>
              <a:defRPr sz="900"/>
            </a:lvl1pPr>
          </a:lstStyle>
          <a:p>
            <a:pPr lvl="0"/>
            <a:r>
              <a:rPr lang="nl-NL"/>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0C91930-E0E3-4652-8A0C-E4B528AB5B7B}"/>
              </a:ext>
            </a:extLst>
          </p:cNvPr>
          <p:cNvSpPr>
            <a:spLocks noGrp="1"/>
          </p:cNvSpPr>
          <p:nvPr>
            <p:ph type="sldNum" sz="quarter" idx="27"/>
          </p:nvPr>
        </p:nvSpPr>
        <p:spPr/>
        <p:txBody>
          <a:bodyPr/>
          <a:lstStyle/>
          <a:p>
            <a:fld id="{6C93B359-CF0D-4389-949E-16A33FCBB3EC}" type="slidenum">
              <a:rPr lang="nl-NL" smtClean="0"/>
              <a:t>‹nr.›</a:t>
            </a:fld>
            <a:endParaRPr lang="nl-NL"/>
          </a:p>
        </p:txBody>
      </p:sp>
      <p:sp>
        <p:nvSpPr>
          <p:cNvPr id="13" name="Tijdelijke aanduiding voor afbeelding 12">
            <a:extLst>
              <a:ext uri="{FF2B5EF4-FFF2-40B4-BE49-F238E27FC236}">
                <a16:creationId xmlns:a16="http://schemas.microsoft.com/office/drawing/2014/main" id="{51AE06CA-FDAB-47E6-9A6B-49429DE85BD5}"/>
              </a:ext>
            </a:extLst>
          </p:cNvPr>
          <p:cNvSpPr>
            <a:spLocks noGrp="1"/>
          </p:cNvSpPr>
          <p:nvPr>
            <p:ph type="pic" sz="quarter" idx="29" hasCustomPrompt="1"/>
          </p:nvPr>
        </p:nvSpPr>
        <p:spPr>
          <a:xfrm>
            <a:off x="0" y="0"/>
            <a:ext cx="4572000" cy="5143500"/>
          </a:xfrm>
          <a:custGeom>
            <a:avLst/>
            <a:gdLst>
              <a:gd name="connsiteX0" fmla="*/ 6069807 w 6096000"/>
              <a:gd name="connsiteY0" fmla="*/ 975600 h 6858000"/>
              <a:gd name="connsiteX1" fmla="*/ 6096000 w 6096000"/>
              <a:gd name="connsiteY1" fmla="*/ 975600 h 6858000"/>
              <a:gd name="connsiteX2" fmla="*/ 6096000 w 6096000"/>
              <a:gd name="connsiteY2" fmla="*/ 1014413 h 6858000"/>
              <a:gd name="connsiteX3" fmla="*/ 6069807 w 6096000"/>
              <a:gd name="connsiteY3" fmla="*/ 1014413 h 6858000"/>
              <a:gd name="connsiteX4" fmla="*/ 0 w 6096000"/>
              <a:gd name="connsiteY4" fmla="*/ 0 h 6858000"/>
              <a:gd name="connsiteX5" fmla="*/ 5777707 w 6096000"/>
              <a:gd name="connsiteY5" fmla="*/ 0 h 6858000"/>
              <a:gd name="connsiteX6" fmla="*/ 5777707 w 6096000"/>
              <a:gd name="connsiteY6" fmla="*/ 1014413 h 6858000"/>
              <a:gd name="connsiteX7" fmla="*/ 5777707 w 6096000"/>
              <a:gd name="connsiteY7" fmla="*/ 1265494 h 6858000"/>
              <a:gd name="connsiteX8" fmla="*/ 5777707 w 6096000"/>
              <a:gd name="connsiteY8" fmla="*/ 1281113 h 6858000"/>
              <a:gd name="connsiteX9" fmla="*/ 6096000 w 6096000"/>
              <a:gd name="connsiteY9" fmla="*/ 1281113 h 6858000"/>
              <a:gd name="connsiteX10" fmla="*/ 6096000 w 6096000"/>
              <a:gd name="connsiteY10" fmla="*/ 6858000 h 6858000"/>
              <a:gd name="connsiteX11" fmla="*/ 5848350 w 6096000"/>
              <a:gd name="connsiteY11" fmla="*/ 6858000 h 6858000"/>
              <a:gd name="connsiteX12" fmla="*/ 0 w 6096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6069807" y="975600"/>
                </a:moveTo>
                <a:lnTo>
                  <a:pt x="6096000" y="975600"/>
                </a:lnTo>
                <a:lnTo>
                  <a:pt x="6096000" y="1014413"/>
                </a:lnTo>
                <a:lnTo>
                  <a:pt x="6069807" y="1014413"/>
                </a:lnTo>
                <a:close/>
                <a:moveTo>
                  <a:pt x="0" y="0"/>
                </a:moveTo>
                <a:lnTo>
                  <a:pt x="5777707" y="0"/>
                </a:lnTo>
                <a:lnTo>
                  <a:pt x="5777707" y="1014413"/>
                </a:lnTo>
                <a:lnTo>
                  <a:pt x="5777707" y="1265494"/>
                </a:lnTo>
                <a:lnTo>
                  <a:pt x="5777707" y="1281113"/>
                </a:lnTo>
                <a:lnTo>
                  <a:pt x="6096000" y="1281113"/>
                </a:lnTo>
                <a:lnTo>
                  <a:pt x="6096000" y="6858000"/>
                </a:lnTo>
                <a:lnTo>
                  <a:pt x="5848350" y="6858000"/>
                </a:lnTo>
                <a:lnTo>
                  <a:pt x="0" y="6858000"/>
                </a:lnTo>
                <a:close/>
              </a:path>
            </a:pathLst>
          </a:custGeom>
          <a:solidFill>
            <a:schemeClr val="bg1">
              <a:lumMod val="85000"/>
            </a:schemeClr>
          </a:solidFill>
        </p:spPr>
        <p:txBody>
          <a:bodyPr wrap="square" lIns="0" tIns="1800000" anchor="t" anchorCtr="1">
            <a:noAutofit/>
          </a:bodyPr>
          <a:lstStyle>
            <a:lvl1pPr marL="0" indent="0">
              <a:buNone/>
              <a:defRPr/>
            </a:lvl1pPr>
          </a:lstStyle>
          <a:p>
            <a:r>
              <a:rPr lang="nl-NL"/>
              <a:t>Klik op het pictogram om een afbeelding in te voegen</a:t>
            </a:r>
          </a:p>
        </p:txBody>
      </p:sp>
      <p:sp>
        <p:nvSpPr>
          <p:cNvPr id="28" name="Vertrouwelijkheidsniveau">
            <a:extLst>
              <a:ext uri="{FF2B5EF4-FFF2-40B4-BE49-F238E27FC236}">
                <a16:creationId xmlns:a16="http://schemas.microsoft.com/office/drawing/2014/main" id="{233E6339-A3B7-4F01-A9A8-3BA0F6CFAD10}"/>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29" name="Ondertitel 2">
            <a:extLst>
              <a:ext uri="{FF2B5EF4-FFF2-40B4-BE49-F238E27FC236}">
                <a16:creationId xmlns:a16="http://schemas.microsoft.com/office/drawing/2014/main" id="{CC6EB04B-3622-4850-A8B2-65C852378410}"/>
              </a:ext>
            </a:extLst>
          </p:cNvPr>
          <p:cNvSpPr>
            <a:spLocks noGrp="1"/>
          </p:cNvSpPr>
          <p:nvPr>
            <p:ph type="subTitle" idx="1" hasCustomPrompt="1"/>
          </p:nvPr>
        </p:nvSpPr>
        <p:spPr>
          <a:xfrm>
            <a:off x="4914000" y="2743201"/>
            <a:ext cx="3753000" cy="1371600"/>
          </a:xfrm>
        </p:spPr>
        <p:txBody>
          <a:bodyPr lIns="0" tIns="0" rIns="0" bIns="0"/>
          <a:lstStyle>
            <a:lvl1pPr marL="0" indent="0" algn="l">
              <a:spcBef>
                <a:spcPts val="0"/>
              </a:spcBef>
              <a:buNone/>
              <a:defRPr sz="1350">
                <a:solidFill>
                  <a:schemeClr val="tx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30" name="Titel 1">
            <a:extLst>
              <a:ext uri="{FF2B5EF4-FFF2-40B4-BE49-F238E27FC236}">
                <a16:creationId xmlns:a16="http://schemas.microsoft.com/office/drawing/2014/main" id="{170997DC-0B66-445A-9CA4-DC2FB480E2D6}"/>
              </a:ext>
            </a:extLst>
          </p:cNvPr>
          <p:cNvSpPr>
            <a:spLocks noGrp="1"/>
          </p:cNvSpPr>
          <p:nvPr>
            <p:ph type="ctrTitle" hasCustomPrompt="1"/>
          </p:nvPr>
        </p:nvSpPr>
        <p:spPr>
          <a:xfrm>
            <a:off x="4914000" y="1590313"/>
            <a:ext cx="3753000" cy="1052513"/>
          </a:xfrm>
        </p:spPr>
        <p:txBody>
          <a:bodyPr tIns="0" bIns="0" anchor="b">
            <a:normAutofit/>
          </a:bodyPr>
          <a:lstStyle>
            <a:lvl1pPr algn="l">
              <a:defRPr sz="2025">
                <a:solidFill>
                  <a:schemeClr val="tx1"/>
                </a:solidFill>
              </a:defRPr>
            </a:lvl1pPr>
          </a:lstStyle>
          <a:p>
            <a:r>
              <a:rPr lang="nl-NL"/>
              <a:t>Klik om een titel in te voegen</a:t>
            </a:r>
          </a:p>
        </p:txBody>
      </p:sp>
      <p:sp>
        <p:nvSpPr>
          <p:cNvPr id="9" name="Tijdelijke aanduiding voor tekst 16">
            <a:extLst>
              <a:ext uri="{FF2B5EF4-FFF2-40B4-BE49-F238E27FC236}">
                <a16:creationId xmlns:a16="http://schemas.microsoft.com/office/drawing/2014/main" id="{42907EF7-49B3-46B9-ACD2-A3F3E160AF4E}"/>
              </a:ext>
            </a:extLst>
          </p:cNvPr>
          <p:cNvSpPr>
            <a:spLocks noGrp="1"/>
          </p:cNvSpPr>
          <p:nvPr>
            <p:ph type="body" sz="quarter" idx="21" hasCustomPrompt="1"/>
          </p:nvPr>
        </p:nvSpPr>
        <p:spPr>
          <a:xfrm>
            <a:off x="4914000" y="4114801"/>
            <a:ext cx="3753000" cy="241556"/>
          </a:xfrm>
        </p:spPr>
        <p:txBody>
          <a:bodyPr lIns="0" anchor="t" anchorCtr="0">
            <a:noAutofit/>
          </a:bodyPr>
          <a:lstStyle>
            <a:lvl1pPr marL="0" indent="0">
              <a:lnSpc>
                <a:spcPct val="100000"/>
              </a:lnSpc>
              <a:spcBef>
                <a:spcPts val="0"/>
              </a:spcBef>
              <a:buNone/>
              <a:defRPr sz="900">
                <a:solidFill>
                  <a:schemeClr val="tx1"/>
                </a:solidFill>
              </a:defRPr>
            </a:lvl1pPr>
            <a:lvl2pPr>
              <a:defRPr sz="1013">
                <a:solidFill>
                  <a:schemeClr val="bg1"/>
                </a:solidFill>
              </a:defRPr>
            </a:lvl2pPr>
            <a:lvl3pPr>
              <a:defRPr sz="1013">
                <a:solidFill>
                  <a:schemeClr val="bg1"/>
                </a:solidFill>
              </a:defRPr>
            </a:lvl3pPr>
            <a:lvl4pPr>
              <a:defRPr sz="1013">
                <a:solidFill>
                  <a:schemeClr val="bg1"/>
                </a:solidFill>
              </a:defRPr>
            </a:lvl4pPr>
            <a:lvl5pPr>
              <a:defRPr sz="1013">
                <a:solidFill>
                  <a:schemeClr val="bg1"/>
                </a:solidFill>
              </a:defRPr>
            </a:lvl5pPr>
          </a:lstStyle>
          <a:p>
            <a:pPr lvl="0"/>
            <a:r>
              <a:rPr lang="nl-NL"/>
              <a:t>Naam spreker</a:t>
            </a:r>
          </a:p>
        </p:txBody>
      </p:sp>
      <p:sp>
        <p:nvSpPr>
          <p:cNvPr id="10" name="Tijdelijke aanduiding voor tekst 8">
            <a:extLst>
              <a:ext uri="{FF2B5EF4-FFF2-40B4-BE49-F238E27FC236}">
                <a16:creationId xmlns:a16="http://schemas.microsoft.com/office/drawing/2014/main" id="{DF9EB481-DA3C-4E44-9FE2-E6F7ED8E58AA}"/>
              </a:ext>
            </a:extLst>
          </p:cNvPr>
          <p:cNvSpPr>
            <a:spLocks noGrp="1"/>
          </p:cNvSpPr>
          <p:nvPr>
            <p:ph type="body" sz="quarter" idx="25" hasCustomPrompt="1"/>
          </p:nvPr>
        </p:nvSpPr>
        <p:spPr>
          <a:xfrm>
            <a:off x="4914000" y="4356358"/>
            <a:ext cx="3753000" cy="259238"/>
          </a:xfrm>
        </p:spPr>
        <p:txBody>
          <a:bodyPr>
            <a:normAutofit/>
          </a:bodyPr>
          <a:lstStyle>
            <a:lvl1pPr marL="0" indent="0">
              <a:lnSpc>
                <a:spcPct val="100000"/>
              </a:lnSpc>
              <a:spcBef>
                <a:spcPts val="0"/>
              </a:spcBef>
              <a:buNone/>
              <a:defRPr sz="900"/>
            </a:lvl1pPr>
          </a:lstStyle>
          <a:p>
            <a:pPr lvl="0"/>
            <a:r>
              <a:rPr lang="nl-NL"/>
              <a:t>Datum presentatie</a:t>
            </a:r>
          </a:p>
        </p:txBody>
      </p:sp>
      <p:pic>
        <p:nvPicPr>
          <p:cNvPr id="11" name="Afbeelding 10">
            <a:extLst>
              <a:ext uri="{FF2B5EF4-FFF2-40B4-BE49-F238E27FC236}">
                <a16:creationId xmlns:a16="http://schemas.microsoft.com/office/drawing/2014/main" id="{A0A6A365-BFF5-4B16-B1E9-D831984D56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472500" y="1763100"/>
            <a:ext cx="8191800" cy="2973045"/>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a:t>Klik om een titel in te voegen</a:t>
            </a:r>
          </a:p>
        </p:txBody>
      </p:sp>
    </p:spTree>
    <p:extLst>
      <p:ext uri="{BB962C8B-B14F-4D97-AF65-F5344CB8AC3E}">
        <p14:creationId xmlns:p14="http://schemas.microsoft.com/office/powerpoint/2010/main" val="146971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0" rIns="0" bIns="0" anchor="ctr" anchorCtr="0"/>
          <a:lstStyle/>
          <a:p>
            <a:r>
              <a:rPr lang="en-US"/>
              <a:t>Click to edit Master title style</a:t>
            </a:r>
            <a:endParaRPr lang="en-GB"/>
          </a:p>
        </p:txBody>
      </p:sp>
      <p:sp>
        <p:nvSpPr>
          <p:cNvPr id="3" name="Content Placeholder 2"/>
          <p:cNvSpPr>
            <a:spLocks noGrp="1"/>
          </p:cNvSpPr>
          <p:nvPr>
            <p:ph sz="half" idx="1"/>
          </p:nvPr>
        </p:nvSpPr>
        <p:spPr>
          <a:xfrm>
            <a:off x="468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6" name="Content Placeholder 2"/>
          <p:cNvSpPr>
            <a:spLocks noGrp="1"/>
          </p:cNvSpPr>
          <p:nvPr>
            <p:ph sz="half" idx="13"/>
          </p:nvPr>
        </p:nvSpPr>
        <p:spPr>
          <a:xfrm>
            <a:off x="4680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5884469"/>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544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472500" y="1763100"/>
            <a:ext cx="3752850" cy="2972700"/>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4914000" y="1763100"/>
            <a:ext cx="3758400" cy="2972700"/>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a:p>
        </p:txBody>
      </p:sp>
      <p:sp>
        <p:nvSpPr>
          <p:cNvPr id="17" name="Vertrouwelijkheidsniveau">
            <a:extLst>
              <a:ext uri="{FF2B5EF4-FFF2-40B4-BE49-F238E27FC236}">
                <a16:creationId xmlns:a16="http://schemas.microsoft.com/office/drawing/2014/main" id="{1B09E170-CA11-4EE2-B82E-0AD6B2F1CC8F}"/>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12" name="Titel 11">
            <a:extLst>
              <a:ext uri="{FF2B5EF4-FFF2-40B4-BE49-F238E27FC236}">
                <a16:creationId xmlns:a16="http://schemas.microsoft.com/office/drawing/2014/main" id="{B1CF7121-85E0-45D3-B910-BCF8E25FEC5F}"/>
              </a:ext>
            </a:extLst>
          </p:cNvPr>
          <p:cNvSpPr>
            <a:spLocks noGrp="1"/>
          </p:cNvSpPr>
          <p:nvPr>
            <p:ph type="title" hasCustomPrompt="1"/>
          </p:nvPr>
        </p:nvSpPr>
        <p:spPr/>
        <p:txBody>
          <a:bodyPr/>
          <a:lstStyle>
            <a:lvl1pPr>
              <a:defRPr/>
            </a:lvl1pPr>
          </a:lstStyle>
          <a:p>
            <a:r>
              <a:rPr lang="nl-NL"/>
              <a:t>Klik om een titel in te voegen</a:t>
            </a:r>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fbeelding verticaal geel">
    <p:spTree>
      <p:nvGrpSpPr>
        <p:cNvPr id="1" name=""/>
        <p:cNvGrpSpPr/>
        <p:nvPr/>
      </p:nvGrpSpPr>
      <p:grpSpPr>
        <a:xfrm>
          <a:off x="0" y="0"/>
          <a:ext cx="0" cy="0"/>
          <a:chOff x="0" y="0"/>
          <a:chExt cx="0" cy="0"/>
        </a:xfrm>
      </p:grpSpPr>
      <p:sp>
        <p:nvSpPr>
          <p:cNvPr id="11" name="Tijdelijke aanduiding voor tekst 11"/>
          <p:cNvSpPr>
            <a:spLocks noGrp="1"/>
          </p:cNvSpPr>
          <p:nvPr>
            <p:ph type="body" sz="quarter" idx="13" hasCustomPrompt="1"/>
          </p:nvPr>
        </p:nvSpPr>
        <p:spPr>
          <a:xfrm>
            <a:off x="4914000" y="1763099"/>
            <a:ext cx="3753000" cy="2972700"/>
          </a:xfrm>
        </p:spPr>
        <p:txBody>
          <a:bodyPr/>
          <a:lstStyle>
            <a:lvl1pPr marL="178200" indent="-178200">
              <a:buClr>
                <a:schemeClr val="tx1"/>
              </a:buClr>
              <a:buFont typeface="Arial" panose="020B0604020202020204" pitchFamily="34" charset="0"/>
              <a:buChar char="•"/>
              <a:defRPr>
                <a:solidFill>
                  <a:schemeClr val="tx1"/>
                </a:solidFill>
              </a:defRPr>
            </a:lvl1pPr>
            <a:lvl2pPr marL="354375" indent="-1782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ianummer 2">
            <a:extLst>
              <a:ext uri="{FF2B5EF4-FFF2-40B4-BE49-F238E27FC236}">
                <a16:creationId xmlns:a16="http://schemas.microsoft.com/office/drawing/2014/main" id="{A7984020-B91C-4CFF-88ED-501B2109C660}"/>
              </a:ext>
            </a:extLst>
          </p:cNvPr>
          <p:cNvSpPr>
            <a:spLocks noGrp="1"/>
          </p:cNvSpPr>
          <p:nvPr>
            <p:ph type="sldNum" sz="quarter" idx="27"/>
          </p:nvPr>
        </p:nvSpPr>
        <p:spPr/>
        <p:txBody>
          <a:bodyPr/>
          <a:lstStyle/>
          <a:p>
            <a:fld id="{6C93B359-CF0D-4389-949E-16A33FCBB3EC}" type="slidenum">
              <a:rPr lang="nl-NL" smtClean="0"/>
              <a:t>‹nr.›</a:t>
            </a:fld>
            <a:endParaRPr lang="nl-NL"/>
          </a:p>
        </p:txBody>
      </p:sp>
      <p:sp>
        <p:nvSpPr>
          <p:cNvPr id="10" name="Tijdelijke aanduiding voor afbeelding 9">
            <a:extLst>
              <a:ext uri="{FF2B5EF4-FFF2-40B4-BE49-F238E27FC236}">
                <a16:creationId xmlns:a16="http://schemas.microsoft.com/office/drawing/2014/main" id="{F17C0AA7-9F88-4479-B7CF-C1BB31AB870A}"/>
              </a:ext>
            </a:extLst>
          </p:cNvPr>
          <p:cNvSpPr>
            <a:spLocks noGrp="1"/>
          </p:cNvSpPr>
          <p:nvPr>
            <p:ph type="pic" sz="quarter" idx="29" hasCustomPrompt="1"/>
          </p:nvPr>
        </p:nvSpPr>
        <p:spPr>
          <a:xfrm>
            <a:off x="0" y="0"/>
            <a:ext cx="4572000" cy="51435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51435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514350" rtl="0" eaLnBrk="1" fontAlgn="auto" latinLnBrk="0" hangingPunct="1">
              <a:lnSpc>
                <a:spcPct val="90000"/>
              </a:lnSpc>
              <a:spcBef>
                <a:spcPts val="675"/>
              </a:spcBef>
              <a:spcAft>
                <a:spcPts val="0"/>
              </a:spcAft>
              <a:buClrTx/>
              <a:buSzPct val="100000"/>
              <a:buFont typeface="Arial" panose="020B0604020202020204" pitchFamily="34" charset="0"/>
              <a:buNone/>
              <a:tabLst/>
              <a:defRPr/>
            </a:pPr>
            <a:r>
              <a:rPr lang="nl-NL"/>
              <a:t>Klik op het pictogram om een afbeelding in te voegen</a:t>
            </a:r>
          </a:p>
        </p:txBody>
      </p:sp>
      <p:sp>
        <p:nvSpPr>
          <p:cNvPr id="4" name="Titel 3">
            <a:extLst>
              <a:ext uri="{FF2B5EF4-FFF2-40B4-BE49-F238E27FC236}">
                <a16:creationId xmlns:a16="http://schemas.microsoft.com/office/drawing/2014/main" id="{4C1E2EA9-BE63-4625-B099-2271F692DE60}"/>
              </a:ext>
            </a:extLst>
          </p:cNvPr>
          <p:cNvSpPr>
            <a:spLocks noGrp="1"/>
          </p:cNvSpPr>
          <p:nvPr>
            <p:ph type="title" hasCustomPrompt="1"/>
          </p:nvPr>
        </p:nvSpPr>
        <p:spPr>
          <a:xfrm>
            <a:off x="4914000" y="961463"/>
            <a:ext cx="3753000" cy="801900"/>
          </a:xfrm>
        </p:spPr>
        <p:txBody>
          <a:bodyPr/>
          <a:lstStyle>
            <a:lvl1pPr>
              <a:defRPr>
                <a:solidFill>
                  <a:schemeClr val="tx1"/>
                </a:solidFill>
              </a:defRPr>
            </a:lvl1pPr>
          </a:lstStyle>
          <a:p>
            <a:r>
              <a:rPr lang="nl-NL"/>
              <a:t>Klik om een titel in te voegen</a:t>
            </a:r>
          </a:p>
        </p:txBody>
      </p:sp>
      <p:sp>
        <p:nvSpPr>
          <p:cNvPr id="7" name="Vertrouwelijkheidsniveau">
            <a:extLst>
              <a:ext uri="{FF2B5EF4-FFF2-40B4-BE49-F238E27FC236}">
                <a16:creationId xmlns:a16="http://schemas.microsoft.com/office/drawing/2014/main" id="{6C2A6650-CEC0-489B-BFC0-04E78F01962C}"/>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Tree>
    <p:extLst>
      <p:ext uri="{BB962C8B-B14F-4D97-AF65-F5344CB8AC3E}">
        <p14:creationId xmlns:p14="http://schemas.microsoft.com/office/powerpoint/2010/main" val="153694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ote tekst geel">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1" y="789386"/>
            <a:ext cx="8192691" cy="3018600"/>
          </a:xfrm>
        </p:spPr>
        <p:txBody>
          <a:bodyPr anchor="b" anchorCtr="0">
            <a:normAutofit/>
          </a:bodyPr>
          <a:lstStyle>
            <a:lvl1pPr algn="l">
              <a:defRPr sz="4500" b="0">
                <a:solidFill>
                  <a:schemeClr val="bg1"/>
                </a:solidFill>
              </a:defRPr>
            </a:lvl1pPr>
          </a:lstStyle>
          <a:p>
            <a:r>
              <a:rPr lang="nl-NL"/>
              <a:t>Klik om een titel in te voegen</a:t>
            </a:r>
          </a:p>
        </p:txBody>
      </p:sp>
      <p:sp>
        <p:nvSpPr>
          <p:cNvPr id="4" name="Ondertitel 2"/>
          <p:cNvSpPr>
            <a:spLocks noGrp="1"/>
          </p:cNvSpPr>
          <p:nvPr>
            <p:ph type="subTitle" idx="1" hasCustomPrompt="1"/>
          </p:nvPr>
        </p:nvSpPr>
        <p:spPr>
          <a:xfrm>
            <a:off x="472501" y="3973606"/>
            <a:ext cx="8192691" cy="692454"/>
          </a:xfrm>
        </p:spPr>
        <p:txBody>
          <a:bodyPr lIns="0" tIns="0" rIns="0">
            <a:normAutofit/>
          </a:bodyPr>
          <a:lstStyle>
            <a:lvl1pPr marL="0" indent="0" algn="l">
              <a:buNone/>
              <a:defRPr sz="1350">
                <a:solidFill>
                  <a:schemeClr val="bg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bg1"/>
                </a:solidFill>
              </a:defRPr>
            </a:lvl1pPr>
          </a:lstStyle>
          <a:p>
            <a:pPr lvl="0"/>
            <a:r>
              <a:rPr lang="nl-NL"/>
              <a:t>[vertrouwelijkheidsniveau]</a:t>
            </a:r>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userDrawn="1"/>
        </p:nvSpPr>
        <p:spPr>
          <a:xfrm>
            <a:off x="0" y="0"/>
            <a:ext cx="4572000" cy="51435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788"/>
          </a:p>
        </p:txBody>
      </p:sp>
      <p:sp>
        <p:nvSpPr>
          <p:cNvPr id="4" name="Tijdelijke aanduiding voor tekst 3"/>
          <p:cNvSpPr>
            <a:spLocks noGrp="1"/>
          </p:cNvSpPr>
          <p:nvPr>
            <p:ph type="body" sz="quarter" idx="10" hasCustomPrompt="1"/>
          </p:nvPr>
        </p:nvSpPr>
        <p:spPr>
          <a:xfrm>
            <a:off x="4914000" y="789385"/>
            <a:ext cx="3753000" cy="3876675"/>
          </a:xfrm>
        </p:spPr>
        <p:txBody>
          <a:bodyPr anchor="ctr" anchorCtr="0"/>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472500" y="2279366"/>
            <a:ext cx="3752850" cy="801900"/>
          </a:xfrm>
        </p:spPr>
        <p:txBody>
          <a:bodyPr/>
          <a:lstStyle>
            <a:lvl1pPr>
              <a:defRPr>
                <a:solidFill>
                  <a:schemeClr val="tx1"/>
                </a:solidFill>
              </a:defRPr>
            </a:lvl1pPr>
          </a:lstStyle>
          <a:p>
            <a:r>
              <a:rPr lang="nl-NL"/>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Tree>
    <p:extLst>
      <p:ext uri="{BB962C8B-B14F-4D97-AF65-F5344CB8AC3E}">
        <p14:creationId xmlns:p14="http://schemas.microsoft.com/office/powerpoint/2010/main" val="2547820910"/>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userDrawn="1"/>
        </p:nvSpPr>
        <p:spPr>
          <a:xfrm>
            <a:off x="0" y="0"/>
            <a:ext cx="4572000" cy="51435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013"/>
          </a:p>
        </p:txBody>
      </p:sp>
      <p:sp>
        <p:nvSpPr>
          <p:cNvPr id="4" name="Tijdelijke aanduiding voor tekst 3"/>
          <p:cNvSpPr>
            <a:spLocks noGrp="1"/>
          </p:cNvSpPr>
          <p:nvPr>
            <p:ph type="body" sz="quarter" idx="10" hasCustomPrompt="1"/>
          </p:nvPr>
        </p:nvSpPr>
        <p:spPr>
          <a:xfrm>
            <a:off x="4914000" y="789385"/>
            <a:ext cx="3753000" cy="3876675"/>
          </a:xfrm>
        </p:spPr>
        <p:txBody>
          <a:bodyPr anchor="ctr" anchorCtr="0"/>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472500" y="2279366"/>
            <a:ext cx="3752850" cy="801900"/>
          </a:xfrm>
        </p:spPr>
        <p:txBody>
          <a:bodyPr/>
          <a:lstStyle>
            <a:lvl1pPr>
              <a:defRPr>
                <a:solidFill>
                  <a:schemeClr val="tx1"/>
                </a:solidFill>
              </a:defRPr>
            </a:lvl1pPr>
          </a:lstStyle>
          <a:p>
            <a:r>
              <a:rPr lang="nl-NL"/>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Tree>
    <p:extLst>
      <p:ext uri="{BB962C8B-B14F-4D97-AF65-F5344CB8AC3E}">
        <p14:creationId xmlns:p14="http://schemas.microsoft.com/office/powerpoint/2010/main" val="2306362270"/>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4914000" y="1763100"/>
            <a:ext cx="3753000" cy="2972700"/>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4914000" y="961463"/>
            <a:ext cx="3753000" cy="801900"/>
          </a:xfrm>
        </p:spPr>
        <p:txBody>
          <a:bodyPr/>
          <a:lstStyle>
            <a:lvl1pPr>
              <a:defRPr/>
            </a:lvl1pPr>
          </a:lstStyle>
          <a:p>
            <a:r>
              <a:rPr lang="nl-NL"/>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4572000" cy="51435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51435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514350" rtl="0" eaLnBrk="1" fontAlgn="auto" latinLnBrk="0" hangingPunct="1">
              <a:lnSpc>
                <a:spcPct val="90000"/>
              </a:lnSpc>
              <a:spcBef>
                <a:spcPts val="675"/>
              </a:spcBef>
              <a:spcAft>
                <a:spcPts val="0"/>
              </a:spcAft>
              <a:buClrTx/>
              <a:buSzPct val="100000"/>
              <a:buFont typeface="Arial" panose="020B0604020202020204" pitchFamily="34" charset="0"/>
              <a:buNone/>
              <a:tabLst/>
              <a:defRPr/>
            </a:pPr>
            <a:r>
              <a:rPr lang="nl-NL"/>
              <a:t>Klik op het pictogram om een afbeelding in te voegen</a:t>
            </a: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fbeelding horizontaal geel">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40B2573-7117-47DC-A1FC-56A832A1E9D3}"/>
              </a:ext>
            </a:extLst>
          </p:cNvPr>
          <p:cNvSpPr>
            <a:spLocks noGrp="1"/>
          </p:cNvSpPr>
          <p:nvPr>
            <p:ph type="pic" sz="quarter" idx="10" hasCustomPrompt="1"/>
          </p:nvPr>
        </p:nvSpPr>
        <p:spPr>
          <a:xfrm>
            <a:off x="0" y="2571750"/>
            <a:ext cx="9144000" cy="2571750"/>
          </a:xfrm>
          <a:solidFill>
            <a:schemeClr val="tx1">
              <a:lumMod val="85000"/>
            </a:schemeClr>
          </a:solidFill>
        </p:spPr>
        <p:txBody>
          <a:bodyPr tIns="1080000" anchor="t" anchorCtr="1"/>
          <a:lstStyle>
            <a:lvl1pPr marL="0" marR="0" indent="0" algn="l" defTabSz="514350" rtl="0" eaLnBrk="1" fontAlgn="auto" latinLnBrk="0" hangingPunct="1">
              <a:lnSpc>
                <a:spcPct val="90000"/>
              </a:lnSpc>
              <a:spcBef>
                <a:spcPts val="675"/>
              </a:spcBef>
              <a:spcAft>
                <a:spcPts val="0"/>
              </a:spcAft>
              <a:buClrTx/>
              <a:buSzPct val="100000"/>
              <a:buFont typeface="Arial" panose="020B0604020202020204" pitchFamily="34" charset="0"/>
              <a:buNone/>
              <a:tabLst/>
              <a:defRPr>
                <a:solidFill>
                  <a:schemeClr val="bg1"/>
                </a:solidFill>
              </a:defRPr>
            </a:lvl1pPr>
          </a:lstStyle>
          <a:p>
            <a:pPr marL="0" marR="0" lvl="0" indent="0" algn="l" defTabSz="514350" rtl="0" eaLnBrk="1" fontAlgn="auto" latinLnBrk="0" hangingPunct="1">
              <a:lnSpc>
                <a:spcPct val="90000"/>
              </a:lnSpc>
              <a:spcBef>
                <a:spcPts val="675"/>
              </a:spcBef>
              <a:spcAft>
                <a:spcPts val="0"/>
              </a:spcAft>
              <a:buClrTx/>
              <a:buSzPct val="100000"/>
              <a:buFont typeface="Arial" panose="020B0604020202020204" pitchFamily="34" charset="0"/>
              <a:buNone/>
              <a:tabLst/>
              <a:defRPr/>
            </a:pPr>
            <a:r>
              <a:rPr lang="nl-NL"/>
              <a:t>Klik op het pictogram om een afbeelding in te voegen</a:t>
            </a:r>
          </a:p>
        </p:txBody>
      </p:sp>
      <p:sp>
        <p:nvSpPr>
          <p:cNvPr id="6" name="Tijdelijke aanduiding voor dianummer 5">
            <a:extLst>
              <a:ext uri="{FF2B5EF4-FFF2-40B4-BE49-F238E27FC236}">
                <a16:creationId xmlns:a16="http://schemas.microsoft.com/office/drawing/2014/main" id="{C27AD964-7CC1-4105-95CD-B7149718814C}"/>
              </a:ext>
            </a:extLst>
          </p:cNvPr>
          <p:cNvSpPr>
            <a:spLocks noGrp="1"/>
          </p:cNvSpPr>
          <p:nvPr>
            <p:ph type="sldNum" sz="quarter" idx="11"/>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7" name="Titel 6">
            <a:extLst>
              <a:ext uri="{FF2B5EF4-FFF2-40B4-BE49-F238E27FC236}">
                <a16:creationId xmlns:a16="http://schemas.microsoft.com/office/drawing/2014/main" id="{4A879FCC-B15B-43B0-94C1-EA709F51A48D}"/>
              </a:ext>
            </a:extLst>
          </p:cNvPr>
          <p:cNvSpPr>
            <a:spLocks noGrp="1"/>
          </p:cNvSpPr>
          <p:nvPr>
            <p:ph type="title" hasCustomPrompt="1"/>
          </p:nvPr>
        </p:nvSpPr>
        <p:spPr/>
        <p:txBody>
          <a:bodyPr/>
          <a:lstStyle>
            <a:lvl1pPr>
              <a:defRPr>
                <a:solidFill>
                  <a:schemeClr val="bg1"/>
                </a:solidFill>
              </a:defRPr>
            </a:lvl1pPr>
          </a:lstStyle>
          <a:p>
            <a:r>
              <a:rPr lang="nl-NL"/>
              <a:t>Klik om een titel in te voegen</a:t>
            </a:r>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D76FA77-7724-405A-BCBC-F7FB2273E85D}"/>
              </a:ext>
            </a:extLst>
          </p:cNvPr>
          <p:cNvSpPr>
            <a:spLocks noGrp="1"/>
          </p:cNvSpPr>
          <p:nvPr>
            <p:ph type="pic" sz="quarter" idx="11" hasCustomPrompt="1"/>
          </p:nvPr>
        </p:nvSpPr>
        <p:spPr>
          <a:xfrm>
            <a:off x="0" y="0"/>
            <a:ext cx="9144000" cy="5143500"/>
          </a:xfrm>
          <a:custGeom>
            <a:avLst/>
            <a:gdLst>
              <a:gd name="connsiteX0" fmla="*/ 0 w 12192000"/>
              <a:gd name="connsiteY0" fmla="*/ 0 h 6858000"/>
              <a:gd name="connsiteX1" fmla="*/ 5329235 w 12192000"/>
              <a:gd name="connsiteY1" fmla="*/ 0 h 6858000"/>
              <a:gd name="connsiteX2" fmla="*/ 5848350 w 12192000"/>
              <a:gd name="connsiteY2" fmla="*/ 0 h 6858000"/>
              <a:gd name="connsiteX3" fmla="*/ 5857872 w 12192000"/>
              <a:gd name="connsiteY3" fmla="*/ 0 h 6858000"/>
              <a:gd name="connsiteX4" fmla="*/ 5857872 w 12192000"/>
              <a:gd name="connsiteY4" fmla="*/ 711998 h 6858000"/>
              <a:gd name="connsiteX5" fmla="*/ 6324600 w 12192000"/>
              <a:gd name="connsiteY5" fmla="*/ 711998 h 6858000"/>
              <a:gd name="connsiteX6" fmla="*/ 6324600 w 12192000"/>
              <a:gd name="connsiteY6" fmla="*/ 0 h 6858000"/>
              <a:gd name="connsiteX7" fmla="*/ 12192000 w 12192000"/>
              <a:gd name="connsiteY7" fmla="*/ 0 h 6858000"/>
              <a:gd name="connsiteX8" fmla="*/ 12192000 w 12192000"/>
              <a:gd name="connsiteY8" fmla="*/ 6858000 h 6858000"/>
              <a:gd name="connsiteX9" fmla="*/ 6324600 w 12192000"/>
              <a:gd name="connsiteY9" fmla="*/ 6858000 h 6858000"/>
              <a:gd name="connsiteX10" fmla="*/ 584835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5329235" y="0"/>
                </a:lnTo>
                <a:lnTo>
                  <a:pt x="5848350" y="0"/>
                </a:lnTo>
                <a:lnTo>
                  <a:pt x="5857872" y="0"/>
                </a:lnTo>
                <a:lnTo>
                  <a:pt x="5857872" y="711998"/>
                </a:lnTo>
                <a:lnTo>
                  <a:pt x="6324600" y="711998"/>
                </a:lnTo>
                <a:lnTo>
                  <a:pt x="6324600" y="0"/>
                </a:lnTo>
                <a:lnTo>
                  <a:pt x="12192000" y="0"/>
                </a:lnTo>
                <a:lnTo>
                  <a:pt x="12192000" y="6858000"/>
                </a:lnTo>
                <a:lnTo>
                  <a:pt x="6324600" y="6858000"/>
                </a:lnTo>
                <a:lnTo>
                  <a:pt x="5848350" y="6858000"/>
                </a:lnTo>
                <a:lnTo>
                  <a:pt x="0" y="6858000"/>
                </a:lnTo>
                <a:close/>
              </a:path>
            </a:pathLst>
          </a:custGeom>
          <a:solidFill>
            <a:schemeClr val="bg1">
              <a:lumMod val="85000"/>
            </a:schemeClr>
          </a:solidFill>
        </p:spPr>
        <p:txBody>
          <a:bodyPr wrap="square" tIns="2520000" anchor="t" anchorCtr="1">
            <a:noAutofit/>
          </a:bodyPr>
          <a:lstStyle>
            <a:lvl1pPr marL="0" marR="0" indent="0" algn="l" defTabSz="514350" rtl="0" eaLnBrk="1" fontAlgn="auto" latinLnBrk="0" hangingPunct="1">
              <a:lnSpc>
                <a:spcPct val="90000"/>
              </a:lnSpc>
              <a:spcBef>
                <a:spcPts val="675"/>
              </a:spcBef>
              <a:spcAft>
                <a:spcPts val="0"/>
              </a:spcAft>
              <a:buClrTx/>
              <a:buSzPct val="100000"/>
              <a:buFont typeface="Arial" panose="020B0604020202020204" pitchFamily="34" charset="0"/>
              <a:buNone/>
              <a:tabLst/>
              <a:defRPr/>
            </a:lvl1pPr>
          </a:lstStyle>
          <a:p>
            <a:pPr marL="0" marR="0" lvl="0" indent="0" algn="l" defTabSz="514350" rtl="0" eaLnBrk="1" fontAlgn="auto" latinLnBrk="0" hangingPunct="1">
              <a:lnSpc>
                <a:spcPct val="90000"/>
              </a:lnSpc>
              <a:spcBef>
                <a:spcPts val="675"/>
              </a:spcBef>
              <a:spcAft>
                <a:spcPts val="0"/>
              </a:spcAft>
              <a:buClrTx/>
              <a:buSzPct val="100000"/>
              <a:buFont typeface="Arial" panose="020B0604020202020204" pitchFamily="34" charset="0"/>
              <a:buNone/>
              <a:tabLst/>
              <a:defRPr/>
            </a:pPr>
            <a:r>
              <a:rPr lang="nl-NL"/>
              <a:t>Klik op het pictogram om een afbeelding in te voegen</a:t>
            </a:r>
          </a:p>
        </p:txBody>
      </p:sp>
      <p:sp>
        <p:nvSpPr>
          <p:cNvPr id="5" name="Titel 4"/>
          <p:cNvSpPr>
            <a:spLocks noGrp="1"/>
          </p:cNvSpPr>
          <p:nvPr>
            <p:ph type="title" hasCustomPrompt="1"/>
          </p:nvPr>
        </p:nvSpPr>
        <p:spPr>
          <a:xfrm>
            <a:off x="0" y="3865332"/>
            <a:ext cx="9144000" cy="432000"/>
          </a:xfrm>
          <a:solidFill>
            <a:schemeClr val="accent2"/>
          </a:solidFill>
        </p:spPr>
        <p:txBody>
          <a:bodyPr lIns="630000" anchor="ctr" anchorCtr="0">
            <a:noAutofit/>
          </a:bodyPr>
          <a:lstStyle>
            <a:lvl1pPr algn="l">
              <a:defRPr sz="1800">
                <a:solidFill>
                  <a:schemeClr val="tx1"/>
                </a:solidFill>
              </a:defRPr>
            </a:lvl1pPr>
          </a:lstStyle>
          <a:p>
            <a:r>
              <a:rPr lang="nl-NL"/>
              <a:t>Klik om een naam in te voegen</a:t>
            </a:r>
          </a:p>
        </p:txBody>
      </p:sp>
      <p:sp>
        <p:nvSpPr>
          <p:cNvPr id="3" name="Tijdelijke aanduiding voor tekst 2"/>
          <p:cNvSpPr>
            <a:spLocks noGrp="1"/>
          </p:cNvSpPr>
          <p:nvPr>
            <p:ph type="body" sz="quarter" idx="10" hasCustomPrompt="1"/>
          </p:nvPr>
        </p:nvSpPr>
        <p:spPr>
          <a:xfrm>
            <a:off x="0" y="4369060"/>
            <a:ext cx="9144000" cy="297000"/>
          </a:xfrm>
          <a:solidFill>
            <a:schemeClr val="bg1"/>
          </a:solidFill>
        </p:spPr>
        <p:txBody>
          <a:bodyPr lIns="630000" anchor="ctr" anchorCtr="0">
            <a:normAutofit/>
          </a:bodyPr>
          <a:lstStyle>
            <a:lvl1pPr marL="0" indent="0">
              <a:buNone/>
              <a:defRPr sz="1125" i="0">
                <a:solidFill>
                  <a:schemeClr val="tx1"/>
                </a:solidFill>
              </a:defRPr>
            </a:lvl1pPr>
            <a:lvl2pPr marL="176175" indent="0">
              <a:buNone/>
              <a:defRPr/>
            </a:lvl2pPr>
            <a:lvl3pPr marL="354375" indent="0">
              <a:buNone/>
              <a:defRPr/>
            </a:lvl3pPr>
            <a:lvl4pPr marL="530550" indent="0">
              <a:buNone/>
              <a:defRPr/>
            </a:lvl4pPr>
            <a:lvl5pPr marL="708750" indent="0">
              <a:buNone/>
              <a:defRPr/>
            </a:lvl5pPr>
          </a:lstStyle>
          <a:p>
            <a:pPr lvl="0"/>
            <a:r>
              <a:rPr lang="nl-NL"/>
              <a:t>Klik om functie of project in te voegen</a:t>
            </a:r>
          </a:p>
        </p:txBody>
      </p:sp>
      <p:sp>
        <p:nvSpPr>
          <p:cNvPr id="12" name="Tijdelijke aanduiding voor dianummer 11">
            <a:extLst>
              <a:ext uri="{FF2B5EF4-FFF2-40B4-BE49-F238E27FC236}">
                <a16:creationId xmlns:a16="http://schemas.microsoft.com/office/drawing/2014/main" id="{49EE6DDE-E144-43EA-A883-E219AA865806}"/>
              </a:ext>
            </a:extLst>
          </p:cNvPr>
          <p:cNvSpPr>
            <a:spLocks noGrp="1"/>
          </p:cNvSpPr>
          <p:nvPr>
            <p:ph type="sldNum" sz="quarter" idx="12"/>
          </p:nvPr>
        </p:nvSpPr>
        <p:spPr/>
        <p:txBody>
          <a:bodyPr/>
          <a:lstStyle/>
          <a:p>
            <a:fld id="{6C93B359-CF0D-4389-949E-16A33FCBB3EC}" type="slidenum">
              <a:rPr lang="nl-NL" smtClean="0"/>
              <a:pPr/>
              <a:t>‹nr.›</a:t>
            </a:fld>
            <a:endParaRPr lang="nl-NL"/>
          </a:p>
        </p:txBody>
      </p:sp>
    </p:spTree>
    <p:extLst>
      <p:ext uri="{BB962C8B-B14F-4D97-AF65-F5344CB8AC3E}">
        <p14:creationId xmlns:p14="http://schemas.microsoft.com/office/powerpoint/2010/main" val="9924026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act ">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userDrawn="1"/>
        </p:nvSpPr>
        <p:spPr>
          <a:xfrm>
            <a:off x="0" y="0"/>
            <a:ext cx="4572000" cy="514350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788"/>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125" i="0">
                <a:solidFill>
                  <a:schemeClr val="tx1"/>
                </a:solidFill>
              </a:defRPr>
            </a:lvl1pPr>
          </a:lstStyle>
          <a:p>
            <a:pPr lvl="0"/>
            <a:r>
              <a:rPr lang="nl-NL"/>
              <a:t>Klik om gegevens afzender in te voegen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125" i="0">
                <a:solidFill>
                  <a:schemeClr val="tx1"/>
                </a:solidFill>
              </a:defRPr>
            </a:lvl1pPr>
          </a:lstStyle>
          <a:p>
            <a:pPr lvl="0"/>
            <a:r>
              <a:rPr lang="nl-NL"/>
              <a:t>Klik om gegevens afzender in te voegen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125" i="0">
                <a:solidFill>
                  <a:schemeClr val="tx1"/>
                </a:solidFill>
              </a:defRPr>
            </a:lvl1pPr>
          </a:lstStyle>
          <a:p>
            <a:pPr lvl="0"/>
            <a:r>
              <a:rPr lang="nl-NL"/>
              <a:t>Klik om gegevens afzender in te voegen</a:t>
            </a:r>
          </a:p>
        </p:txBody>
      </p:sp>
      <p:sp>
        <p:nvSpPr>
          <p:cNvPr id="21" name="Tijdelijke aanduiding voor afbeelding 3"/>
          <p:cNvSpPr>
            <a:spLocks noGrp="1" noChangeAspect="1"/>
          </p:cNvSpPr>
          <p:nvPr>
            <p:ph type="pic" sz="quarter" idx="19"/>
          </p:nvPr>
        </p:nvSpPr>
        <p:spPr>
          <a:xfrm>
            <a:off x="4919401" y="1771008"/>
            <a:ext cx="405902" cy="405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19401" y="2360520"/>
            <a:ext cx="405902" cy="405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19401" y="2940638"/>
            <a:ext cx="405902" cy="405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472500" y="2287840"/>
            <a:ext cx="3748266" cy="801900"/>
          </a:xfrm>
        </p:spPr>
        <p:txBody>
          <a:bodyPr/>
          <a:lstStyle>
            <a:lvl1pPr>
              <a:defRPr>
                <a:solidFill>
                  <a:schemeClr val="tx1"/>
                </a:solidFill>
              </a:defRPr>
            </a:lvl1pPr>
          </a:lstStyle>
          <a:p>
            <a:r>
              <a:rPr lang="nl-NL"/>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5190018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act ">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userDrawn="1"/>
        </p:nvSpPr>
        <p:spPr>
          <a:xfrm>
            <a:off x="0" y="0"/>
            <a:ext cx="4572000" cy="514350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013"/>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125" i="0">
                <a:solidFill>
                  <a:schemeClr val="tx1"/>
                </a:solidFill>
              </a:defRPr>
            </a:lvl1pPr>
          </a:lstStyle>
          <a:p>
            <a:pPr lvl="0"/>
            <a:r>
              <a:rPr lang="nl-NL"/>
              <a:t>Klik om gegevens afzender in te voegen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125" i="0">
                <a:solidFill>
                  <a:schemeClr val="tx1"/>
                </a:solidFill>
              </a:defRPr>
            </a:lvl1pPr>
          </a:lstStyle>
          <a:p>
            <a:pPr lvl="0"/>
            <a:r>
              <a:rPr lang="nl-NL"/>
              <a:t>Klik om gegevens afzender in te voegen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125" i="0">
                <a:solidFill>
                  <a:schemeClr val="tx1"/>
                </a:solidFill>
              </a:defRPr>
            </a:lvl1pPr>
          </a:lstStyle>
          <a:p>
            <a:pPr lvl="0"/>
            <a:r>
              <a:rPr lang="nl-NL"/>
              <a:t>Klik om gegevens afzender in te voegen</a:t>
            </a:r>
          </a:p>
        </p:txBody>
      </p:sp>
      <p:sp>
        <p:nvSpPr>
          <p:cNvPr id="21" name="Tijdelijke aanduiding voor afbeelding 3"/>
          <p:cNvSpPr>
            <a:spLocks noGrp="1" noChangeAspect="1"/>
          </p:cNvSpPr>
          <p:nvPr>
            <p:ph type="pic" sz="quarter" idx="19"/>
          </p:nvPr>
        </p:nvSpPr>
        <p:spPr>
          <a:xfrm>
            <a:off x="4919401" y="1771008"/>
            <a:ext cx="405902" cy="405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19401" y="2360520"/>
            <a:ext cx="405902" cy="405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19401" y="2940638"/>
            <a:ext cx="405902" cy="405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472500" y="2287840"/>
            <a:ext cx="3748266" cy="801900"/>
          </a:xfrm>
        </p:spPr>
        <p:txBody>
          <a:bodyPr/>
          <a:lstStyle>
            <a:lvl1pPr>
              <a:defRPr>
                <a:solidFill>
                  <a:schemeClr val="tx1"/>
                </a:solidFill>
              </a:defRPr>
            </a:lvl1pPr>
          </a:lstStyle>
          <a:p>
            <a:r>
              <a:rPr lang="nl-NL"/>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External">
    <p:spTree>
      <p:nvGrpSpPr>
        <p:cNvPr id="1" name=""/>
        <p:cNvGrpSpPr/>
        <p:nvPr/>
      </p:nvGrpSpPr>
      <p:grpSpPr>
        <a:xfrm>
          <a:off x="0" y="0"/>
          <a:ext cx="0" cy="0"/>
          <a:chOff x="0" y="0"/>
          <a:chExt cx="0" cy="0"/>
        </a:xfrm>
      </p:grpSpPr>
      <p:pic>
        <p:nvPicPr>
          <p:cNvPr id="15" name="infopic">
            <a:extLst>
              <a:ext uri="{FF2B5EF4-FFF2-40B4-BE49-F238E27FC236}">
                <a16:creationId xmlns:a16="http://schemas.microsoft.com/office/drawing/2014/main" id="{7C475F6C-2ECB-464E-BDAB-47756BF9D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5"/>
          <p:cNvSpPr>
            <a:spLocks noChangeAspect="1"/>
          </p:cNvSpPr>
          <p:nvPr userDrawn="1"/>
        </p:nvSpPr>
        <p:spPr bwMode="auto">
          <a:xfrm>
            <a:off x="0" y="0"/>
            <a:ext cx="5058633" cy="5144400"/>
          </a:xfrm>
          <a:custGeom>
            <a:avLst/>
            <a:gdLst>
              <a:gd name="T0" fmla="*/ 1417 w 1417"/>
              <a:gd name="T1" fmla="*/ 0 h 1441"/>
              <a:gd name="T2" fmla="*/ 0 w 1417"/>
              <a:gd name="T3" fmla="*/ 0 h 1441"/>
              <a:gd name="T4" fmla="*/ 0 w 1417"/>
              <a:gd name="T5" fmla="*/ 1441 h 1441"/>
              <a:gd name="T6" fmla="*/ 598 w 1417"/>
              <a:gd name="T7" fmla="*/ 1441 h 1441"/>
              <a:gd name="T8" fmla="*/ 1417 w 1417"/>
              <a:gd name="T9" fmla="*/ 0 h 1441"/>
            </a:gdLst>
            <a:ahLst/>
            <a:cxnLst>
              <a:cxn ang="0">
                <a:pos x="T0" y="T1"/>
              </a:cxn>
              <a:cxn ang="0">
                <a:pos x="T2" y="T3"/>
              </a:cxn>
              <a:cxn ang="0">
                <a:pos x="T4" y="T5"/>
              </a:cxn>
              <a:cxn ang="0">
                <a:pos x="T6" y="T7"/>
              </a:cxn>
              <a:cxn ang="0">
                <a:pos x="T8" y="T9"/>
              </a:cxn>
            </a:cxnLst>
            <a:rect l="0" t="0" r="r" b="b"/>
            <a:pathLst>
              <a:path w="1417" h="1441">
                <a:moveTo>
                  <a:pt x="1417" y="0"/>
                </a:moveTo>
                <a:cubicBezTo>
                  <a:pt x="0" y="0"/>
                  <a:pt x="0" y="0"/>
                  <a:pt x="0" y="0"/>
                </a:cubicBezTo>
                <a:cubicBezTo>
                  <a:pt x="0" y="1441"/>
                  <a:pt x="0" y="1441"/>
                  <a:pt x="0" y="1441"/>
                </a:cubicBezTo>
                <a:cubicBezTo>
                  <a:pt x="0" y="1441"/>
                  <a:pt x="599" y="1441"/>
                  <a:pt x="598" y="1441"/>
                </a:cubicBezTo>
                <a:cubicBezTo>
                  <a:pt x="1259" y="419"/>
                  <a:pt x="1417" y="0"/>
                  <a:pt x="1417" y="0"/>
                </a:cubicBezTo>
              </a:path>
            </a:pathLst>
          </a:custGeom>
          <a:solidFill>
            <a:schemeClr val="bg1"/>
          </a:solidFill>
          <a:ln>
            <a:noFill/>
          </a:ln>
          <a:effectLst>
            <a:outerShdw blurRad="76200" dist="50800" algn="l" rotWithShape="0">
              <a:prstClr val="black">
                <a:alpha val="50000"/>
              </a:prstClr>
            </a:outerShdw>
          </a:effectLst>
        </p:spPr>
        <p:txBody>
          <a:bodyPr vert="horz" wrap="square" lIns="91440" tIns="45720" rIns="91440" bIns="45720" numCol="1" anchor="t" anchorCtr="0" compatLnSpc="1">
            <a:prstTxWarp prst="textNoShape">
              <a:avLst/>
            </a:prstTxWarp>
          </a:bodyPr>
          <a:lstStyle/>
          <a:p>
            <a:endParaRPr lang="en-GB"/>
          </a:p>
        </p:txBody>
      </p:sp>
      <p:sp>
        <p:nvSpPr>
          <p:cNvPr id="16" name="Text Placeholder 20"/>
          <p:cNvSpPr>
            <a:spLocks noGrp="1"/>
          </p:cNvSpPr>
          <p:nvPr>
            <p:ph type="body" sz="quarter" idx="11" hasCustomPrompt="1"/>
          </p:nvPr>
        </p:nvSpPr>
        <p:spPr>
          <a:xfrm>
            <a:off x="2627784" y="4086000"/>
            <a:ext cx="6192366" cy="888700"/>
          </a:xfrm>
          <a:effectLst>
            <a:outerShdw blurRad="50800" dist="38100" dir="2700000" algn="tl" rotWithShape="0">
              <a:prstClr val="black">
                <a:alpha val="50000"/>
              </a:prstClr>
            </a:outerShdw>
          </a:effectLst>
        </p:spPr>
        <p:txBody>
          <a:bodyPr lIns="0" tIns="0" rIns="0" bIns="0" anchor="b" anchorCtr="0">
            <a:noAutofit/>
          </a:bodyPr>
          <a:lstStyle>
            <a:lvl1pPr marL="324000" indent="0">
              <a:buNone/>
              <a:defRPr sz="2000" b="1" cap="all" baseline="0">
                <a:solidFill>
                  <a:schemeClr val="accent1"/>
                </a:solidFill>
              </a:defRPr>
            </a:lvl1pPr>
            <a:lvl2pPr marL="0" indent="180975">
              <a:lnSpc>
                <a:spcPts val="1200"/>
              </a:lnSpc>
              <a:spcAft>
                <a:spcPts val="1200"/>
              </a:spcAft>
              <a:buNone/>
              <a:defRPr sz="1000">
                <a:solidFill>
                  <a:schemeClr val="bg1"/>
                </a:solidFill>
              </a:defRPr>
            </a:lvl2pPr>
            <a:lvl3pPr marL="0" indent="0">
              <a:lnSpc>
                <a:spcPts val="1200"/>
              </a:lnSpc>
              <a:buNone/>
              <a:defRPr sz="1000">
                <a:solidFill>
                  <a:schemeClr val="bg1"/>
                </a:solidFill>
              </a:defRPr>
            </a:lvl3pPr>
            <a:lvl4pPr>
              <a:defRPr>
                <a:solidFill>
                  <a:schemeClr val="bg1"/>
                </a:solidFill>
              </a:defRPr>
            </a:lvl4pPr>
            <a:lvl5pPr>
              <a:defRPr>
                <a:solidFill>
                  <a:schemeClr val="bg1"/>
                </a:solidFill>
              </a:defRPr>
            </a:lvl5pPr>
          </a:lstStyle>
          <a:p>
            <a:pPr lvl="0"/>
            <a:r>
              <a:rPr lang="en-US"/>
              <a:t>CLICK TO EDIT </a:t>
            </a:r>
            <a:r>
              <a:rPr lang="en-US" err="1"/>
              <a:t>SUBtitle</a:t>
            </a:r>
            <a:r>
              <a:rPr lang="en-US"/>
              <a:t> style</a:t>
            </a:r>
          </a:p>
          <a:p>
            <a:pPr lvl="1"/>
            <a:r>
              <a:rPr lang="en-US"/>
              <a:t>Second level</a:t>
            </a:r>
          </a:p>
          <a:p>
            <a:pPr lvl="2"/>
            <a:r>
              <a:rPr lang="en-US"/>
              <a:t>Third level</a:t>
            </a:r>
          </a:p>
        </p:txBody>
      </p:sp>
      <p:sp>
        <p:nvSpPr>
          <p:cNvPr id="17" name="Text Placeholder 25"/>
          <p:cNvSpPr>
            <a:spLocks noGrp="1"/>
          </p:cNvSpPr>
          <p:nvPr>
            <p:ph type="body" sz="quarter" idx="13" hasCustomPrompt="1"/>
          </p:nvPr>
        </p:nvSpPr>
        <p:spPr>
          <a:xfrm>
            <a:off x="4140000" y="1248868"/>
            <a:ext cx="4680150" cy="2500084"/>
          </a:xfrm>
          <a:ln>
            <a:noFill/>
          </a:ln>
          <a:effectLst>
            <a:outerShdw blurRad="50800" dist="38100" dir="2700000" algn="tl" rotWithShape="0">
              <a:prstClr val="black">
                <a:alpha val="50000"/>
              </a:prstClr>
            </a:outerShdw>
          </a:effectLst>
        </p:spPr>
        <p:txBody>
          <a:bodyPr lIns="0" tIns="0" rIns="0" bIns="0">
            <a:noAutofit/>
          </a:bodyPr>
          <a:lstStyle>
            <a:lvl1pPr marL="0" indent="522000">
              <a:lnSpc>
                <a:spcPts val="3500"/>
              </a:lnSpc>
              <a:buNone/>
              <a:defRPr sz="3200" b="1" i="1">
                <a:solidFill>
                  <a:schemeClr val="bg1"/>
                </a:solidFill>
              </a:defRPr>
            </a:lvl1pPr>
            <a:lvl2pPr marL="288000" indent="0">
              <a:lnSpc>
                <a:spcPts val="3500"/>
              </a:lnSpc>
              <a:buNone/>
              <a:defRPr sz="3200" b="1" i="1">
                <a:solidFill>
                  <a:schemeClr val="bg1"/>
                </a:solidFill>
              </a:defRPr>
            </a:lvl2pPr>
            <a:lvl3pPr marL="539750" indent="-539750">
              <a:lnSpc>
                <a:spcPts val="3500"/>
              </a:lnSpc>
              <a:buNone/>
              <a:defRPr sz="3200" b="1" i="1">
                <a:solidFill>
                  <a:schemeClr val="bg1"/>
                </a:solidFill>
              </a:defRPr>
            </a:lvl3pPr>
          </a:lstStyle>
          <a:p>
            <a:pPr lvl="0"/>
            <a:r>
              <a:rPr lang="en-US"/>
              <a:t>Click here to edit</a:t>
            </a:r>
          </a:p>
          <a:p>
            <a:pPr lvl="1"/>
            <a:r>
              <a:rPr lang="en-US"/>
              <a:t>Second level</a:t>
            </a:r>
          </a:p>
          <a:p>
            <a:pPr lvl="2"/>
            <a:r>
              <a:rPr lang="en-US"/>
              <a:t>Third level</a:t>
            </a:r>
            <a:endParaRPr lang="en-GB"/>
          </a:p>
        </p:txBody>
      </p:sp>
      <p:sp>
        <p:nvSpPr>
          <p:cNvPr id="2" name="Title 1">
            <a:extLst>
              <a:ext uri="{FF2B5EF4-FFF2-40B4-BE49-F238E27FC236}">
                <a16:creationId xmlns:a16="http://schemas.microsoft.com/office/drawing/2014/main" id="{F59493AF-7F18-4B8F-AD06-104E93F45354}"/>
              </a:ext>
            </a:extLst>
          </p:cNvPr>
          <p:cNvSpPr>
            <a:spLocks noGrp="1"/>
          </p:cNvSpPr>
          <p:nvPr>
            <p:ph type="title" hasCustomPrompt="1"/>
          </p:nvPr>
        </p:nvSpPr>
        <p:spPr>
          <a:xfrm>
            <a:off x="304800" y="375506"/>
            <a:ext cx="4114133" cy="1368152"/>
          </a:xfrm>
        </p:spPr>
        <p:txBody>
          <a:bodyPr anchor="b">
            <a:noAutofit/>
          </a:bodyPr>
          <a:lstStyle>
            <a:lvl1pPr algn="r" defTabSz="108000">
              <a:lnSpc>
                <a:spcPts val="3500"/>
              </a:lnSpc>
              <a:defRPr sz="3200" i="1"/>
            </a:lvl1pPr>
          </a:lstStyle>
          <a:p>
            <a:r>
              <a:rPr lang="en-US"/>
              <a:t>Add title, 2-3 lines			</a:t>
            </a:r>
            <a:endParaRPr lang="nl-NL"/>
          </a:p>
        </p:txBody>
      </p:sp>
      <p:pic>
        <p:nvPicPr>
          <p:cNvPr id="4" name="corpLogo">
            <a:extLst>
              <a:ext uri="{FF2B5EF4-FFF2-40B4-BE49-F238E27FC236}">
                <a16:creationId xmlns:a16="http://schemas.microsoft.com/office/drawing/2014/main" id="{F3C95C32-C182-43FA-8F35-25CAB67263AC}"/>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216000" y="4118401"/>
            <a:ext cx="1947600" cy="864000"/>
          </a:xfrm>
          <a:prstGeom prst="rect">
            <a:avLst/>
          </a:prstGeom>
        </p:spPr>
      </p:pic>
    </p:spTree>
    <p:extLst>
      <p:ext uri="{BB962C8B-B14F-4D97-AF65-F5344CB8AC3E}">
        <p14:creationId xmlns:p14="http://schemas.microsoft.com/office/powerpoint/2010/main" val="27543741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0E332136-7A45-4B4B-87C6-C0BAC610D204}" type="datetime1">
              <a:rPr lang="nl-NL" smtClean="0"/>
              <a:t>2-7-2024</a:t>
            </a:fld>
            <a:endParaRPr lang="nl-NL"/>
          </a:p>
        </p:txBody>
      </p:sp>
      <p:sp>
        <p:nvSpPr>
          <p:cNvPr id="5" name="Footer Placeholder 4"/>
          <p:cNvSpPr>
            <a:spLocks noGrp="1"/>
          </p:cNvSpPr>
          <p:nvPr>
            <p:ph type="ftr" sz="quarter" idx="11"/>
          </p:nvPr>
        </p:nvSpPr>
        <p:spPr/>
        <p:txBody>
          <a:bodyPr/>
          <a:lstStyle/>
          <a:p>
            <a:r>
              <a:rPr lang="nl-NL"/>
              <a:t>Week van de leerruimte</a:t>
            </a:r>
          </a:p>
        </p:txBody>
      </p:sp>
      <p:sp>
        <p:nvSpPr>
          <p:cNvPr id="6" name="Slide Number Placeholder 5"/>
          <p:cNvSpPr>
            <a:spLocks noGrp="1"/>
          </p:cNvSpPr>
          <p:nvPr>
            <p:ph type="sldNum" sz="quarter" idx="12"/>
          </p:nvPr>
        </p:nvSpPr>
        <p:spPr>
          <a:xfrm>
            <a:off x="6495414" y="4844839"/>
            <a:ext cx="984019" cy="273844"/>
          </a:xfrm>
        </p:spPr>
        <p:txBody>
          <a:bodyPr/>
          <a:lstStyle/>
          <a:p>
            <a:fld id="{BC317D07-B448-4E2A-A2C2-18D84BEFB255}" type="slidenum">
              <a:rPr lang="nl-NL" smtClean="0"/>
              <a:t>‹nr.›</a:t>
            </a:fld>
            <a:endParaRPr lang="nl-NL"/>
          </a:p>
        </p:txBody>
      </p:sp>
      <p:pic>
        <p:nvPicPr>
          <p:cNvPr id="7" name="Afbeelding 6"/>
          <p:cNvPicPr>
            <a:picLocks noChangeAspect="1"/>
          </p:cNvPicPr>
          <p:nvPr userDrawn="1"/>
        </p:nvPicPr>
        <p:blipFill>
          <a:blip r:embed="rId2"/>
          <a:stretch>
            <a:fillRect/>
          </a:stretch>
        </p:blipFill>
        <p:spPr>
          <a:xfrm>
            <a:off x="7593102" y="4280478"/>
            <a:ext cx="1550898" cy="886786"/>
          </a:xfrm>
          <a:prstGeom prst="rect">
            <a:avLst/>
          </a:prstGeom>
        </p:spPr>
      </p:pic>
    </p:spTree>
    <p:extLst>
      <p:ext uri="{BB962C8B-B14F-4D97-AF65-F5344CB8AC3E}">
        <p14:creationId xmlns:p14="http://schemas.microsoft.com/office/powerpoint/2010/main" val="28578298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nl-NL"/>
              <a:t>Klik om de stijl te bewerken</a:t>
            </a:r>
            <a:endParaRPr lang="en-US"/>
          </a:p>
        </p:txBody>
      </p:sp>
      <p:sp>
        <p:nvSpPr>
          <p:cNvPr id="3" name="Content Placeholder 2"/>
          <p:cNvSpPr>
            <a:spLocks noGrp="1"/>
          </p:cNvSpPr>
          <p:nvPr>
            <p:ph sz="half" idx="1"/>
          </p:nvPr>
        </p:nvSpPr>
        <p:spPr>
          <a:xfrm>
            <a:off x="822959" y="1384301"/>
            <a:ext cx="3703320" cy="301752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63440" y="1384301"/>
            <a:ext cx="3703320" cy="301752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192B00E6-72EB-4F31-AE96-F771AFD5881A}" type="datetime1">
              <a:rPr lang="nl-NL" smtClean="0"/>
              <a:t>2-7-2024</a:t>
            </a:fld>
            <a:endParaRPr lang="nl-NL"/>
          </a:p>
        </p:txBody>
      </p:sp>
    </p:spTree>
    <p:extLst>
      <p:ext uri="{BB962C8B-B14F-4D97-AF65-F5344CB8AC3E}">
        <p14:creationId xmlns:p14="http://schemas.microsoft.com/office/powerpoint/2010/main" val="22916229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8BCB1A4-7C7D-4742-9EEA-AD07917FB922}" type="datetime1">
              <a:rPr lang="nl-NL" smtClean="0"/>
              <a:t>2-7-2024</a:t>
            </a:fld>
            <a:endParaRPr lang="nl-NL"/>
          </a:p>
        </p:txBody>
      </p:sp>
      <p:sp>
        <p:nvSpPr>
          <p:cNvPr id="8" name="Footer Placeholder 7"/>
          <p:cNvSpPr>
            <a:spLocks noGrp="1"/>
          </p:cNvSpPr>
          <p:nvPr>
            <p:ph type="ftr" sz="quarter" idx="11"/>
          </p:nvPr>
        </p:nvSpPr>
        <p:spPr>
          <a:xfrm>
            <a:off x="2764640" y="4844840"/>
            <a:ext cx="3617103" cy="273844"/>
          </a:xfrm>
          <a:prstGeom prst="rect">
            <a:avLst/>
          </a:prstGeom>
        </p:spPr>
        <p:txBody>
          <a:bodyPr/>
          <a:lstStyle>
            <a:lvl1pPr>
              <a:defRPr>
                <a:solidFill>
                  <a:srgbClr val="FFFFFF"/>
                </a:solidFill>
              </a:defRPr>
            </a:lvl1pPr>
          </a:lstStyle>
          <a:p>
            <a:r>
              <a:rPr lang="nl-NL"/>
              <a:t>Week van de leerruimte</a:t>
            </a:r>
          </a:p>
        </p:txBody>
      </p:sp>
      <p:sp>
        <p:nvSpPr>
          <p:cNvPr id="9" name="Slide Number Placeholder 8"/>
          <p:cNvSpPr>
            <a:spLocks noGrp="1"/>
          </p:cNvSpPr>
          <p:nvPr>
            <p:ph type="sldNum" sz="quarter" idx="12"/>
          </p:nvPr>
        </p:nvSpPr>
        <p:spPr>
          <a:xfrm>
            <a:off x="6495414" y="4844840"/>
            <a:ext cx="984019" cy="273844"/>
          </a:xfrm>
          <a:prstGeom prst="rect">
            <a:avLst/>
          </a:prstGeom>
        </p:spPr>
        <p:txBody>
          <a:bodyPr/>
          <a:lstStyle/>
          <a:p>
            <a:fld id="{BC317D07-B448-4E2A-A2C2-18D84BEFB255}" type="slidenum">
              <a:rPr lang="nl-NL" smtClean="0"/>
              <a:t>‹nr.›</a:t>
            </a:fld>
            <a:endParaRPr lang="nl-NL"/>
          </a:p>
        </p:txBody>
      </p:sp>
      <p:sp>
        <p:nvSpPr>
          <p:cNvPr id="11" name="Rectangle 6"/>
          <p:cNvSpPr/>
          <p:nvPr userDrawn="1"/>
        </p:nvSpPr>
        <p:spPr>
          <a:xfrm>
            <a:off x="1" y="4800600"/>
            <a:ext cx="9144000" cy="342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8"/>
          <p:cNvSpPr/>
          <p:nvPr userDrawn="1"/>
        </p:nvSpPr>
        <p:spPr>
          <a:xfrm>
            <a:off x="13" y="4750737"/>
            <a:ext cx="9143989" cy="498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8"/>
          <p:cNvSpPr/>
          <p:nvPr userDrawn="1"/>
        </p:nvSpPr>
        <p:spPr>
          <a:xfrm>
            <a:off x="-11" y="4656635"/>
            <a:ext cx="9143989" cy="498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8"/>
          <p:cNvSpPr/>
          <p:nvPr userDrawn="1"/>
        </p:nvSpPr>
        <p:spPr>
          <a:xfrm>
            <a:off x="1" y="4700510"/>
            <a:ext cx="9143989" cy="498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18881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Slide Number Placeholder 5"/>
          <p:cNvSpPr>
            <a:spLocks noGrp="1"/>
          </p:cNvSpPr>
          <p:nvPr>
            <p:ph type="sldNum" sz="quarter" idx="10"/>
          </p:nvPr>
        </p:nvSpPr>
        <p:spPr>
          <a:xfrm>
            <a:off x="8229600" y="4849418"/>
            <a:ext cx="457200" cy="273844"/>
          </a:xfrm>
          <a:prstGeom prst="rect">
            <a:avLst/>
          </a:prstGeom>
        </p:spPr>
        <p:txBody>
          <a:bodyPr/>
          <a:lstStyle>
            <a:lvl1pPr>
              <a:defRPr/>
            </a:lvl1pPr>
          </a:lstStyle>
          <a:p>
            <a:pPr>
              <a:defRPr/>
            </a:pPr>
            <a:fld id="{35B5AE2E-4BB5-4014-A017-65E576B58FA3}" type="slidenum">
              <a:rPr lang="en-US"/>
              <a:pPr>
                <a:defRPr/>
              </a:pPr>
              <a:t>‹nr.›</a:t>
            </a:fld>
            <a:endParaRPr lang="en-US"/>
          </a:p>
        </p:txBody>
      </p:sp>
      <p:sp>
        <p:nvSpPr>
          <p:cNvPr id="5" name="Footer Placeholder 4"/>
          <p:cNvSpPr>
            <a:spLocks noGrp="1"/>
          </p:cNvSpPr>
          <p:nvPr>
            <p:ph type="ftr" sz="quarter" idx="11"/>
          </p:nvPr>
        </p:nvSpPr>
        <p:spPr>
          <a:xfrm>
            <a:off x="5791201" y="4849418"/>
            <a:ext cx="2597150" cy="273844"/>
          </a:xfrm>
          <a:prstGeom prst="rect">
            <a:avLst/>
          </a:prstGeom>
        </p:spPr>
        <p:txBody>
          <a:bodyPr/>
          <a:lstStyle>
            <a:lvl1pPr>
              <a:defRPr/>
            </a:lvl1pPr>
          </a:lstStyle>
          <a:p>
            <a:pPr>
              <a:defRPr/>
            </a:pPr>
            <a:endParaRPr lang="nl-NL" altLang="nl-NL"/>
          </a:p>
          <a:p>
            <a:pPr>
              <a:defRPr/>
            </a:pPr>
            <a:endParaRPr lang="nl-NL" altLang="nl-NL"/>
          </a:p>
        </p:txBody>
      </p:sp>
    </p:spTree>
    <p:extLst>
      <p:ext uri="{BB962C8B-B14F-4D97-AF65-F5344CB8AC3E}">
        <p14:creationId xmlns:p14="http://schemas.microsoft.com/office/powerpoint/2010/main" val="40795950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971999"/>
            <a:ext cx="8402400" cy="300083"/>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3" name="Tijdelijke aanduiding voor datum 2"/>
          <p:cNvSpPr>
            <a:spLocks noGrp="1"/>
          </p:cNvSpPr>
          <p:nvPr>
            <p:ph type="dt" sz="half" idx="10"/>
          </p:nvPr>
        </p:nvSpPr>
        <p:spPr/>
        <p:txBody>
          <a:bodyPr/>
          <a:lstStyle/>
          <a:p>
            <a:fld id="{F49EEED1-3B2D-4DF3-84FC-6A29FAA80043}" type="datetime4">
              <a:rPr lang="nl-NL" smtClean="0">
                <a:solidFill>
                  <a:srgbClr val="000000"/>
                </a:solidFill>
              </a:rPr>
              <a:pPr/>
              <a:t>2 juli 2024</a:t>
            </a:fld>
            <a:endParaRPr lang="nl-NL">
              <a:solidFill>
                <a:srgbClr val="000000"/>
              </a:solidFill>
            </a:endParaRPr>
          </a:p>
        </p:txBody>
      </p:sp>
      <p:sp>
        <p:nvSpPr>
          <p:cNvPr id="7" name="Tijdelijke aanduiding voor tekst 6"/>
          <p:cNvSpPr>
            <a:spLocks noGrp="1"/>
          </p:cNvSpPr>
          <p:nvPr>
            <p:ph type="body" sz="quarter" idx="11"/>
          </p:nvPr>
        </p:nvSpPr>
        <p:spPr>
          <a:xfrm>
            <a:off x="468313" y="1552500"/>
            <a:ext cx="8402400" cy="3105000"/>
          </a:xfrm>
        </p:spPr>
        <p:txBody>
          <a:bodyPr/>
          <a:lstStyle>
            <a:lvl4pPr marL="717054" indent="-160735">
              <a:buFont typeface="Verdana" pitchFamily="34" charset="0"/>
              <a:buChar char="–"/>
              <a:defRPr sz="1013"/>
            </a:lvl4pPr>
            <a:lvl5pPr marL="917972" indent="-160735">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39150760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0" y="152400"/>
            <a:ext cx="6038850" cy="381000"/>
          </a:xfrm>
        </p:spPr>
        <p:txBody>
          <a:bodyPr>
            <a:noAutofit/>
          </a:bodyPr>
          <a:lstStyle>
            <a:lvl1pPr>
              <a:defRPr lang="nl-NL" sz="1800" b="1" i="0" kern="1200" dirty="0">
                <a:solidFill>
                  <a:schemeClr val="bg1"/>
                </a:solidFill>
                <a:latin typeface="Arial" charset="0"/>
                <a:ea typeface="Arial" charset="0"/>
                <a:cs typeface="Arial" charset="0"/>
              </a:defRPr>
            </a:lvl1pPr>
          </a:lstStyle>
          <a:p>
            <a:r>
              <a:rPr lang="nl-NL"/>
              <a:t>Titel slide</a:t>
            </a:r>
          </a:p>
        </p:txBody>
      </p:sp>
      <p:sp>
        <p:nvSpPr>
          <p:cNvPr id="3" name="Tijdelijke aanduiding voor inhoud 2"/>
          <p:cNvSpPr>
            <a:spLocks noGrp="1"/>
          </p:cNvSpPr>
          <p:nvPr>
            <p:ph idx="1" hasCustomPrompt="1"/>
          </p:nvPr>
        </p:nvSpPr>
        <p:spPr>
          <a:xfrm>
            <a:off x="1181100" y="902494"/>
            <a:ext cx="6038850" cy="3793331"/>
          </a:xfrm>
        </p:spPr>
        <p:txBody>
          <a:bodyPr/>
          <a:lstStyle>
            <a:lvl1pPr marL="257175" indent="-257175">
              <a:lnSpc>
                <a:spcPct val="150000"/>
              </a:lnSpc>
              <a:buClr>
                <a:srgbClr val="00A9DC"/>
              </a:buClr>
              <a:buFont typeface="Wingdings" panose="05000000000000000000" pitchFamily="2" charset="2"/>
              <a:buChar char="§"/>
              <a:defRPr sz="1463" b="0" i="0" baseline="0">
                <a:solidFill>
                  <a:srgbClr val="333333"/>
                </a:solidFill>
                <a:latin typeface="Arial" charset="0"/>
                <a:ea typeface="Arial" charset="0"/>
                <a:cs typeface="Arial" charset="0"/>
              </a:defRPr>
            </a:lvl1pPr>
            <a:lvl2pPr marL="385763" indent="-128588">
              <a:lnSpc>
                <a:spcPct val="150000"/>
              </a:lnSpc>
              <a:buClr>
                <a:srgbClr val="00A9DC"/>
              </a:buClr>
              <a:buFont typeface="Wingdings" panose="05000000000000000000" pitchFamily="2" charset="2"/>
              <a:buChar char="§"/>
              <a:defRPr b="0" i="0">
                <a:latin typeface="Arial" charset="0"/>
                <a:ea typeface="Arial" charset="0"/>
                <a:cs typeface="Arial" charset="0"/>
              </a:defRPr>
            </a:lvl2pPr>
            <a:lvl3pPr marL="642938" indent="-128588">
              <a:lnSpc>
                <a:spcPct val="150000"/>
              </a:lnSpc>
              <a:buClr>
                <a:srgbClr val="00A9DC"/>
              </a:buClr>
              <a:buFont typeface="Wingdings" panose="05000000000000000000" pitchFamily="2" charset="2"/>
              <a:buChar char="§"/>
              <a:defRPr sz="1238" b="0" i="0">
                <a:latin typeface="Arial" charset="0"/>
                <a:ea typeface="Arial" charset="0"/>
                <a:cs typeface="Arial" charset="0"/>
              </a:defRPr>
            </a:lvl3pPr>
            <a:lvl4pPr marL="900113" indent="-128588">
              <a:lnSpc>
                <a:spcPct val="150000"/>
              </a:lnSpc>
              <a:buClr>
                <a:srgbClr val="00A9DC"/>
              </a:buClr>
              <a:buFont typeface="Wingdings" panose="05000000000000000000" pitchFamily="2" charset="2"/>
              <a:buChar char="§"/>
              <a:defRPr sz="1125" b="0" i="0">
                <a:latin typeface="Arial" charset="0"/>
                <a:ea typeface="Arial" charset="0"/>
                <a:cs typeface="Arial" charset="0"/>
              </a:defRPr>
            </a:lvl4pPr>
            <a:lvl5pPr marL="1157288" indent="-128588">
              <a:lnSpc>
                <a:spcPct val="150000"/>
              </a:lnSpc>
              <a:buClr>
                <a:srgbClr val="00A9DC"/>
              </a:buClr>
              <a:buFont typeface="Wingdings" panose="05000000000000000000" pitchFamily="2" charset="2"/>
              <a:buChar char="§"/>
              <a:defRPr b="0" i="0">
                <a:latin typeface="Arial" charset="0"/>
                <a:ea typeface="Arial" charset="0"/>
                <a:cs typeface="Arial" charset="0"/>
              </a:defRPr>
            </a:lvl5pPr>
          </a:lstStyle>
          <a:p>
            <a:pPr lvl="0"/>
            <a:r>
              <a:rPr lang="nl-NL"/>
              <a:t>Typ hier uw eigen tekst</a:t>
            </a:r>
          </a:p>
          <a:p>
            <a:pPr lvl="0"/>
            <a:endParaRPr lang="nl-NL"/>
          </a:p>
          <a:p>
            <a:pPr lvl="0"/>
            <a:endParaRPr lang="nl-NL"/>
          </a:p>
        </p:txBody>
      </p:sp>
    </p:spTree>
    <p:extLst>
      <p:ext uri="{BB962C8B-B14F-4D97-AF65-F5344CB8AC3E}">
        <p14:creationId xmlns:p14="http://schemas.microsoft.com/office/powerpoint/2010/main" val="3676952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191498"/>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7688773-78E4-3349-8F89-288B8721DC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3452" y="4053118"/>
            <a:ext cx="2314703" cy="841711"/>
          </a:xfrm>
          <a:prstGeom prst="rect">
            <a:avLst/>
          </a:prstGeom>
        </p:spPr>
      </p:pic>
      <p:pic>
        <p:nvPicPr>
          <p:cNvPr id="12" name="Picture 11" descr="A picture containing grater, kitchenware, strainer&#10;&#10;Description automatically generated">
            <a:extLst>
              <a:ext uri="{FF2B5EF4-FFF2-40B4-BE49-F238E27FC236}">
                <a16:creationId xmlns:a16="http://schemas.microsoft.com/office/drawing/2014/main" id="{830C5A26-09BC-1C43-8DF7-10E8F5FAA7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5060" y="514350"/>
            <a:ext cx="3353990" cy="4249029"/>
          </a:xfrm>
          <a:prstGeom prst="rect">
            <a:avLst/>
          </a:prstGeom>
        </p:spPr>
      </p:pic>
      <p:sp>
        <p:nvSpPr>
          <p:cNvPr id="16" name="Tijdelijke aanduiding voor datum 7">
            <a:extLst>
              <a:ext uri="{FF2B5EF4-FFF2-40B4-BE49-F238E27FC236}">
                <a16:creationId xmlns:a16="http://schemas.microsoft.com/office/drawing/2014/main" id="{720D207C-C4A8-A54F-AF3D-11AF3C724FEC}"/>
              </a:ext>
            </a:extLst>
          </p:cNvPr>
          <p:cNvSpPr txBox="1">
            <a:spLocks/>
          </p:cNvSpPr>
          <p:nvPr userDrawn="1"/>
        </p:nvSpPr>
        <p:spPr>
          <a:xfrm>
            <a:off x="4914000" y="3836175"/>
            <a:ext cx="3752850" cy="198204"/>
          </a:xfrm>
          <a:prstGeom prst="rect">
            <a:avLst/>
          </a:prstGeom>
        </p:spPr>
        <p:txBody>
          <a:bodyPr vert="horz" lIns="51435" tIns="25718" rIns="0" bIns="25718" rtlCol="0" anchor="b"/>
          <a:lstStyle>
            <a:defPPr>
              <a:defRPr lang="nl-NL"/>
            </a:defPPr>
            <a:lvl1pPr algn="r" rtl="0" fontAlgn="base">
              <a:spcBef>
                <a:spcPct val="0"/>
              </a:spcBef>
              <a:spcAft>
                <a:spcPct val="0"/>
              </a:spcAft>
              <a:defRPr sz="1050" kern="1200">
                <a:solidFill>
                  <a:schemeClr val="tx1"/>
                </a:solidFill>
                <a:latin typeface="+mn-lt"/>
                <a:ea typeface="+mn-ea"/>
                <a:cs typeface="+mn-cs"/>
              </a:defRPr>
            </a:lvl1pPr>
            <a:lvl2pPr marL="457291" algn="l" rtl="0" fontAlgn="base">
              <a:spcBef>
                <a:spcPct val="0"/>
              </a:spcBef>
              <a:spcAft>
                <a:spcPct val="0"/>
              </a:spcAft>
              <a:defRPr sz="2400" kern="1200">
                <a:solidFill>
                  <a:schemeClr val="tx1"/>
                </a:solidFill>
                <a:latin typeface="Verdana" pitchFamily="34" charset="0"/>
                <a:ea typeface="+mn-ea"/>
                <a:cs typeface="+mn-cs"/>
              </a:defRPr>
            </a:lvl2pPr>
            <a:lvl3pPr marL="914583" algn="l" rtl="0" fontAlgn="base">
              <a:spcBef>
                <a:spcPct val="0"/>
              </a:spcBef>
              <a:spcAft>
                <a:spcPct val="0"/>
              </a:spcAft>
              <a:defRPr sz="2400" kern="1200">
                <a:solidFill>
                  <a:schemeClr val="tx1"/>
                </a:solidFill>
                <a:latin typeface="Verdana" pitchFamily="34" charset="0"/>
                <a:ea typeface="+mn-ea"/>
                <a:cs typeface="+mn-cs"/>
              </a:defRPr>
            </a:lvl3pPr>
            <a:lvl4pPr marL="1371874" algn="l" rtl="0" fontAlgn="base">
              <a:spcBef>
                <a:spcPct val="0"/>
              </a:spcBef>
              <a:spcAft>
                <a:spcPct val="0"/>
              </a:spcAft>
              <a:defRPr sz="2400" kern="1200">
                <a:solidFill>
                  <a:schemeClr val="tx1"/>
                </a:solidFill>
                <a:latin typeface="Verdana" pitchFamily="34" charset="0"/>
                <a:ea typeface="+mn-ea"/>
                <a:cs typeface="+mn-cs"/>
              </a:defRPr>
            </a:lvl4pPr>
            <a:lvl5pPr marL="1829166" algn="l" rtl="0" fontAlgn="base">
              <a:spcBef>
                <a:spcPct val="0"/>
              </a:spcBef>
              <a:spcAft>
                <a:spcPct val="0"/>
              </a:spcAft>
              <a:defRPr sz="2400" kern="1200">
                <a:solidFill>
                  <a:schemeClr val="tx1"/>
                </a:solidFill>
                <a:latin typeface="Verdana" pitchFamily="34" charset="0"/>
                <a:ea typeface="+mn-ea"/>
                <a:cs typeface="+mn-cs"/>
              </a:defRPr>
            </a:lvl5pPr>
            <a:lvl6pPr marL="2286457" algn="l" defTabSz="914583" rtl="0" eaLnBrk="1" latinLnBrk="0" hangingPunct="1">
              <a:defRPr sz="2400" kern="1200">
                <a:solidFill>
                  <a:schemeClr val="tx1"/>
                </a:solidFill>
                <a:latin typeface="Verdana" pitchFamily="34" charset="0"/>
                <a:ea typeface="+mn-ea"/>
                <a:cs typeface="+mn-cs"/>
              </a:defRPr>
            </a:lvl6pPr>
            <a:lvl7pPr marL="2743749" algn="l" defTabSz="914583" rtl="0" eaLnBrk="1" latinLnBrk="0" hangingPunct="1">
              <a:defRPr sz="2400" kern="1200">
                <a:solidFill>
                  <a:schemeClr val="tx1"/>
                </a:solidFill>
                <a:latin typeface="Verdana" pitchFamily="34" charset="0"/>
                <a:ea typeface="+mn-ea"/>
                <a:cs typeface="+mn-cs"/>
              </a:defRPr>
            </a:lvl7pPr>
            <a:lvl8pPr marL="3201040" algn="l" defTabSz="914583" rtl="0" eaLnBrk="1" latinLnBrk="0" hangingPunct="1">
              <a:defRPr sz="2400" kern="1200">
                <a:solidFill>
                  <a:schemeClr val="tx1"/>
                </a:solidFill>
                <a:latin typeface="Verdana" pitchFamily="34" charset="0"/>
                <a:ea typeface="+mn-ea"/>
                <a:cs typeface="+mn-cs"/>
              </a:defRPr>
            </a:lvl8pPr>
            <a:lvl9pPr marL="3658332" algn="l" defTabSz="914583" rtl="0" eaLnBrk="1" latinLnBrk="0" hangingPunct="1">
              <a:defRPr sz="2400" kern="1200">
                <a:solidFill>
                  <a:schemeClr val="tx1"/>
                </a:solidFill>
                <a:latin typeface="Verdana" pitchFamily="34" charset="0"/>
                <a:ea typeface="+mn-ea"/>
                <a:cs typeface="+mn-cs"/>
              </a:defRPr>
            </a:lvl9pPr>
          </a:lstStyle>
          <a:p>
            <a:pPr algn="l"/>
            <a:endParaRPr lang="nl-NL" sz="591">
              <a:solidFill>
                <a:srgbClr val="535353"/>
              </a:solidFill>
            </a:endParaRPr>
          </a:p>
        </p:txBody>
      </p:sp>
      <p:sp>
        <p:nvSpPr>
          <p:cNvPr id="17" name="logoplaceholder">
            <a:extLst>
              <a:ext uri="{FF2B5EF4-FFF2-40B4-BE49-F238E27FC236}">
                <a16:creationId xmlns:a16="http://schemas.microsoft.com/office/drawing/2014/main" id="{92C140BE-DF1A-A343-9728-B79056445A5E}"/>
              </a:ext>
            </a:extLst>
          </p:cNvPr>
          <p:cNvSpPr/>
          <p:nvPr userDrawn="1"/>
        </p:nvSpPr>
        <p:spPr>
          <a:xfrm>
            <a:off x="0" y="0"/>
            <a:ext cx="9144000" cy="133731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13"/>
          </a:p>
        </p:txBody>
      </p:sp>
      <p:sp>
        <p:nvSpPr>
          <p:cNvPr id="9" name="title">
            <a:extLst>
              <a:ext uri="{FF2B5EF4-FFF2-40B4-BE49-F238E27FC236}">
                <a16:creationId xmlns:a16="http://schemas.microsoft.com/office/drawing/2014/main" id="{8BE8B7BC-975E-F848-B298-71AD8EA4F57A}"/>
              </a:ext>
            </a:extLst>
          </p:cNvPr>
          <p:cNvSpPr>
            <a:spLocks noGrp="1" noChangeArrowheads="1"/>
          </p:cNvSpPr>
          <p:nvPr>
            <p:ph type="ctrTitle"/>
          </p:nvPr>
        </p:nvSpPr>
        <p:spPr>
          <a:xfrm>
            <a:off x="4789313" y="874235"/>
            <a:ext cx="3752999" cy="1752300"/>
          </a:xfrm>
        </p:spPr>
        <p:txBody>
          <a:bodyPr tIns="90000" bIns="90000" anchor="b" anchorCtr="0">
            <a:normAutofit/>
          </a:bodyPr>
          <a:lstStyle>
            <a:lvl1pPr defTabSz="342076" eaLnBrk="0" hangingPunct="0">
              <a:defRPr sz="2025">
                <a:solidFill>
                  <a:srgbClr val="535353"/>
                </a:solidFill>
              </a:defRPr>
            </a:lvl1pPr>
          </a:lstStyle>
          <a:p>
            <a:pPr lvl="0"/>
            <a:endParaRPr lang="nl-NL" altLang="nl-NL" noProof="0"/>
          </a:p>
        </p:txBody>
      </p:sp>
      <p:sp>
        <p:nvSpPr>
          <p:cNvPr id="10" name="subtitle">
            <a:extLst>
              <a:ext uri="{FF2B5EF4-FFF2-40B4-BE49-F238E27FC236}">
                <a16:creationId xmlns:a16="http://schemas.microsoft.com/office/drawing/2014/main" id="{DD914DF0-0F72-0546-AFB5-1C3E2EEFE38C}"/>
              </a:ext>
            </a:extLst>
          </p:cNvPr>
          <p:cNvSpPr>
            <a:spLocks noGrp="1" noChangeArrowheads="1"/>
          </p:cNvSpPr>
          <p:nvPr>
            <p:ph type="subTitle" idx="1"/>
          </p:nvPr>
        </p:nvSpPr>
        <p:spPr>
          <a:xfrm>
            <a:off x="4788272" y="2625836"/>
            <a:ext cx="3752999" cy="8504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400" tIns="90000" rIns="90018" bIns="46809">
            <a:normAutofit/>
          </a:bodyPr>
          <a:lstStyle>
            <a:lvl1pPr marL="0" indent="0" defTabSz="342076" eaLnBrk="0" hangingPunct="0">
              <a:buFont typeface="Arial" charset="0"/>
              <a:buNone/>
              <a:defRPr>
                <a:solidFill>
                  <a:srgbClr val="FFFFFF"/>
                </a:solidFill>
                <a:latin typeface="+mn-lt"/>
              </a:defRPr>
            </a:lvl1pPr>
          </a:lstStyle>
          <a:p>
            <a:pPr lvl="0"/>
            <a:endParaRPr lang="nl-NL" altLang="nl-NL" noProof="0"/>
          </a:p>
        </p:txBody>
      </p:sp>
    </p:spTree>
    <p:extLst>
      <p:ext uri="{BB962C8B-B14F-4D97-AF65-F5344CB8AC3E}">
        <p14:creationId xmlns:p14="http://schemas.microsoft.com/office/powerpoint/2010/main" val="37591379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85752" y="1717116"/>
            <a:ext cx="8383193" cy="2637001"/>
          </a:xfrm>
          <a:prstGeom prst="rect">
            <a:avLst/>
          </a:prstGeom>
        </p:spPr>
        <p:txBody>
          <a:bodyPr/>
          <a:lstStyle>
            <a:lvl1pPr>
              <a:buClr>
                <a:srgbClr val="8FCAE7"/>
              </a:buClr>
              <a:defRPr>
                <a:solidFill>
                  <a:srgbClr val="535353"/>
                </a:solidFill>
              </a:defRPr>
            </a:lvl1pPr>
            <a:lvl2pPr marL="354375" indent="-178200">
              <a:buClr>
                <a:srgbClr val="8FCAE7"/>
              </a:buClr>
              <a:buFont typeface="Verdana" panose="020B0604030504040204" pitchFamily="34" charset="0"/>
              <a:buChar char="–"/>
              <a:defRPr>
                <a:solidFill>
                  <a:srgbClr val="535353"/>
                </a:solidFill>
              </a:defRPr>
            </a:lvl2pPr>
            <a:lvl3pPr>
              <a:buClr>
                <a:srgbClr val="8FCAE7"/>
              </a:buClr>
              <a:defRPr>
                <a:solidFill>
                  <a:srgbClr val="535353"/>
                </a:solidFill>
              </a:defRPr>
            </a:lvl3pPr>
            <a:lvl4pPr>
              <a:buClr>
                <a:srgbClr val="8FCAE7"/>
              </a:buClr>
              <a:defRPr>
                <a:solidFill>
                  <a:srgbClr val="535353"/>
                </a:solidFill>
              </a:defRPr>
            </a:lvl4pPr>
            <a:lvl5pPr>
              <a:buClr>
                <a:srgbClr val="8FCAE7"/>
              </a:buClr>
              <a:defRPr>
                <a:solidFill>
                  <a:srgbClr val="535353"/>
                </a:solidFill>
              </a:defRPr>
            </a:lvl5pPr>
            <a:lvl6pPr>
              <a:defRPr baseline="0"/>
            </a:lvl6pPr>
            <a:lvl7pPr>
              <a:defRPr baseline="0">
                <a:solidFill>
                  <a:schemeClr val="tx1">
                    <a:lumMod val="65000"/>
                    <a:lumOff val="35000"/>
                  </a:schemeClr>
                </a:solidFill>
              </a:defRPr>
            </a:lvl7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p>
        </p:txBody>
      </p:sp>
      <p:sp>
        <p:nvSpPr>
          <p:cNvPr id="10" name="Titel 9"/>
          <p:cNvSpPr>
            <a:spLocks noGrp="1"/>
          </p:cNvSpPr>
          <p:nvPr>
            <p:ph type="title"/>
          </p:nvPr>
        </p:nvSpPr>
        <p:spPr>
          <a:xfrm>
            <a:off x="285752" y="789386"/>
            <a:ext cx="8383193" cy="711035"/>
          </a:xfrm>
        </p:spPr>
        <p:txBody>
          <a:bodyPr/>
          <a:lstStyle>
            <a:lvl1pPr>
              <a:defRPr>
                <a:solidFill>
                  <a:srgbClr val="8FCAE7"/>
                </a:solidFill>
              </a:defRPr>
            </a:lvl1pPr>
          </a:lstStyle>
          <a:p>
            <a:r>
              <a:rPr lang="nl-NL"/>
              <a:t>Klik om de stijl te bewerken</a:t>
            </a:r>
          </a:p>
        </p:txBody>
      </p:sp>
      <p:pic>
        <p:nvPicPr>
          <p:cNvPr id="9" name="Picture 8">
            <a:extLst>
              <a:ext uri="{FF2B5EF4-FFF2-40B4-BE49-F238E27FC236}">
                <a16:creationId xmlns:a16="http://schemas.microsoft.com/office/drawing/2014/main" id="{9D4292DD-C022-6A40-B04E-165A0054FCA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0" y="4402931"/>
            <a:ext cx="8515350" cy="628650"/>
          </a:xfrm>
          <a:prstGeom prst="rect">
            <a:avLst/>
          </a:prstGeom>
        </p:spPr>
      </p:pic>
      <p:sp>
        <p:nvSpPr>
          <p:cNvPr id="6" name="Tijdelijke aanduiding voor dianummer 5">
            <a:extLst>
              <a:ext uri="{FF2B5EF4-FFF2-40B4-BE49-F238E27FC236}">
                <a16:creationId xmlns:a16="http://schemas.microsoft.com/office/drawing/2014/main" id="{6F5655AC-FD44-E344-A2B5-61E98883D92A}"/>
              </a:ext>
            </a:extLst>
          </p:cNvPr>
          <p:cNvSpPr>
            <a:spLocks noGrp="1"/>
          </p:cNvSpPr>
          <p:nvPr>
            <p:ph type="sldNum" sz="quarter" idx="12"/>
          </p:nvPr>
        </p:nvSpPr>
        <p:spPr>
          <a:xfrm>
            <a:off x="272034" y="4857751"/>
            <a:ext cx="3754042" cy="241556"/>
          </a:xfrm>
          <a:prstGeom prst="rect">
            <a:avLst/>
          </a:prstGeom>
        </p:spPr>
        <p:txBody>
          <a:bodyPr/>
          <a:lstStyle>
            <a:lvl1pPr>
              <a:defRPr sz="563">
                <a:solidFill>
                  <a:srgbClr val="535353"/>
                </a:solidFill>
              </a:defRPr>
            </a:lvl1pPr>
          </a:lstStyle>
          <a:p>
            <a:fld id="{400E569C-9B16-4B46-A95D-0CF76E000FFB}" type="slidenum">
              <a:rPr lang="nl-NL" altLang="nl-NL" smtClean="0"/>
              <a:pPr/>
              <a:t>‹nr.›</a:t>
            </a:fld>
            <a:endParaRPr lang="nl-NL" altLang="nl-NL"/>
          </a:p>
        </p:txBody>
      </p:sp>
    </p:spTree>
    <p:extLst>
      <p:ext uri="{BB962C8B-B14F-4D97-AF65-F5344CB8AC3E}">
        <p14:creationId xmlns:p14="http://schemas.microsoft.com/office/powerpoint/2010/main" val="26152593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abel/grafiek">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85752" y="1717116"/>
            <a:ext cx="8383193" cy="2637001"/>
          </a:xfrm>
          <a:prstGeom prst="rect">
            <a:avLst/>
          </a:prstGeom>
        </p:spPr>
        <p:txBody>
          <a:bodyPr/>
          <a:lstStyle>
            <a:lvl2pPr marL="354375" indent="-178200">
              <a:buClr>
                <a:schemeClr val="tx2"/>
              </a:buClr>
              <a:buFont typeface="Verdana" panose="020B0604030504040204" pitchFamily="34" charset="0"/>
              <a:buChar char="–"/>
              <a:defRPr/>
            </a:lvl2pPr>
            <a:lvl5pPr>
              <a:defRPr/>
            </a:lvl5pPr>
            <a:lvl6pPr>
              <a:defRPr baseline="0"/>
            </a:lvl6pPr>
            <a:lvl7pPr>
              <a:defRPr baseline="0">
                <a:solidFill>
                  <a:schemeClr val="tx1">
                    <a:lumMod val="65000"/>
                    <a:lumOff val="35000"/>
                  </a:schemeClr>
                </a:solidFill>
              </a:defRPr>
            </a:lvl7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a:xfrm>
            <a:off x="285752" y="789386"/>
            <a:ext cx="8383193" cy="711035"/>
          </a:xfrm>
        </p:spPr>
        <p:txBody>
          <a:bodyPr/>
          <a:lstStyle/>
          <a:p>
            <a:r>
              <a:rPr lang="nl-NL"/>
              <a:t>Klik om de stijl te bewerken</a:t>
            </a:r>
          </a:p>
        </p:txBody>
      </p:sp>
      <p:pic>
        <p:nvPicPr>
          <p:cNvPr id="7" name="Picture 6">
            <a:extLst>
              <a:ext uri="{FF2B5EF4-FFF2-40B4-BE49-F238E27FC236}">
                <a16:creationId xmlns:a16="http://schemas.microsoft.com/office/drawing/2014/main" id="{EF07D675-05B9-2A42-8D37-B2FA24720A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0" y="4402931"/>
            <a:ext cx="8515350" cy="628650"/>
          </a:xfrm>
          <a:prstGeom prst="rect">
            <a:avLst/>
          </a:prstGeom>
        </p:spPr>
      </p:pic>
      <p:sp>
        <p:nvSpPr>
          <p:cNvPr id="8" name="Tijdelijke aanduiding voor dianummer 5">
            <a:extLst>
              <a:ext uri="{FF2B5EF4-FFF2-40B4-BE49-F238E27FC236}">
                <a16:creationId xmlns:a16="http://schemas.microsoft.com/office/drawing/2014/main" id="{5A5341BF-ECB8-5A4A-BEFB-EE9BACA1D4A2}"/>
              </a:ext>
            </a:extLst>
          </p:cNvPr>
          <p:cNvSpPr>
            <a:spLocks noGrp="1"/>
          </p:cNvSpPr>
          <p:nvPr>
            <p:ph type="sldNum" sz="quarter" idx="12"/>
          </p:nvPr>
        </p:nvSpPr>
        <p:spPr>
          <a:xfrm>
            <a:off x="272034" y="4857751"/>
            <a:ext cx="3754042" cy="241556"/>
          </a:xfrm>
          <a:prstGeom prst="rect">
            <a:avLst/>
          </a:prstGeom>
        </p:spPr>
        <p:txBody>
          <a:bodyPr/>
          <a:lstStyle>
            <a:lvl1pPr>
              <a:defRPr sz="563">
                <a:solidFill>
                  <a:srgbClr val="535353"/>
                </a:solidFill>
              </a:defRPr>
            </a:lvl1pPr>
          </a:lstStyle>
          <a:p>
            <a:fld id="{400E569C-9B16-4B46-A95D-0CF76E000FFB}" type="slidenum">
              <a:rPr lang="nl-NL" altLang="nl-NL" smtClean="0"/>
              <a:pPr/>
              <a:t>‹nr.›</a:t>
            </a:fld>
            <a:endParaRPr lang="nl-NL" altLang="nl-NL"/>
          </a:p>
        </p:txBody>
      </p:sp>
    </p:spTree>
    <p:extLst>
      <p:ext uri="{BB962C8B-B14F-4D97-AF65-F5344CB8AC3E}">
        <p14:creationId xmlns:p14="http://schemas.microsoft.com/office/powerpoint/2010/main" val="79705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With Image">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hasCustomPrompt="1"/>
          </p:nvPr>
        </p:nvSpPr>
        <p:spPr>
          <a:xfrm>
            <a:off x="810000" y="1476173"/>
            <a:ext cx="6930352" cy="407094"/>
          </a:xfrm>
        </p:spPr>
        <p:txBody>
          <a:bodyPr lIns="0" tIns="0" rIns="0" bIns="0" anchor="t" anchorCtr="0">
            <a:noAutofit/>
          </a:bodyPr>
          <a:lstStyle>
            <a:lvl1pPr>
              <a:lnSpc>
                <a:spcPts val="3400"/>
              </a:lnSpc>
              <a:defRPr sz="2800" b="0"/>
            </a:lvl1pPr>
          </a:lstStyle>
          <a:p>
            <a:r>
              <a:rPr lang="en-US"/>
              <a:t>Click to edit Master title style</a:t>
            </a:r>
            <a:endParaRPr lang="en-GB"/>
          </a:p>
        </p:txBody>
      </p:sp>
      <p:sp>
        <p:nvSpPr>
          <p:cNvPr id="3" name="Subtitle 2"/>
          <p:cNvSpPr>
            <a:spLocks noGrp="1"/>
          </p:cNvSpPr>
          <p:nvPr>
            <p:ph type="subTitle" idx="1"/>
          </p:nvPr>
        </p:nvSpPr>
        <p:spPr>
          <a:xfrm>
            <a:off x="810000" y="1991328"/>
            <a:ext cx="4986136"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en-US"/>
              <a:t>Click to edit Master text styles</a:t>
            </a:r>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343178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Afbeelding met bijschrift">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hasCustomPrompt="1"/>
          </p:nvPr>
        </p:nvSpPr>
        <p:spPr>
          <a:xfrm>
            <a:off x="4572000" y="0"/>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6096000 w 6096000"/>
              <a:gd name="connsiteY0" fmla="*/ 0 h 6858000"/>
              <a:gd name="connsiteX1" fmla="*/ 6096000 w 6096000"/>
              <a:gd name="connsiteY1" fmla="*/ 6858000 h 6858000"/>
              <a:gd name="connsiteX2" fmla="*/ 0 w 6096000"/>
              <a:gd name="connsiteY2" fmla="*/ 6858000 h 6858000"/>
              <a:gd name="connsiteX3" fmla="*/ 0 w 6096000"/>
              <a:gd name="connsiteY3" fmla="*/ 0 h 6858000"/>
              <a:gd name="connsiteX0" fmla="*/ 6096000 w 6096000"/>
              <a:gd name="connsiteY0" fmla="*/ 0 h 6858000"/>
              <a:gd name="connsiteX1" fmla="*/ 6096000 w 6096000"/>
              <a:gd name="connsiteY1" fmla="*/ 6858000 h 6858000"/>
              <a:gd name="connsiteX2" fmla="*/ 0 w 6096000"/>
              <a:gd name="connsiteY2" fmla="*/ 6858000 h 6858000"/>
              <a:gd name="connsiteX3" fmla="*/ 0 w 6096000"/>
              <a:gd name="connsiteY3" fmla="*/ 0 h 6858000"/>
              <a:gd name="connsiteX4" fmla="*/ 0 w 6096000"/>
              <a:gd name="connsiteY4" fmla="*/ 701993 h 6858000"/>
              <a:gd name="connsiteX0" fmla="*/ 6096000 w 6096000"/>
              <a:gd name="connsiteY0" fmla="*/ 0 h 6858000"/>
              <a:gd name="connsiteX1" fmla="*/ 6096000 w 6096000"/>
              <a:gd name="connsiteY1" fmla="*/ 6858000 h 6858000"/>
              <a:gd name="connsiteX2" fmla="*/ 0 w 6096000"/>
              <a:gd name="connsiteY2" fmla="*/ 6858000 h 6858000"/>
              <a:gd name="connsiteX3" fmla="*/ 0 w 6096000"/>
              <a:gd name="connsiteY3" fmla="*/ 0 h 6858000"/>
              <a:gd name="connsiteX4" fmla="*/ 0 w 6096000"/>
              <a:gd name="connsiteY4" fmla="*/ 701993 h 6858000"/>
              <a:gd name="connsiteX5" fmla="*/ 236855 w 6096000"/>
              <a:gd name="connsiteY5" fmla="*/ 701993 h 6858000"/>
              <a:gd name="connsiteX0" fmla="*/ 6096000 w 6096000"/>
              <a:gd name="connsiteY0" fmla="*/ 0 h 6858000"/>
              <a:gd name="connsiteX1" fmla="*/ 6096000 w 6096000"/>
              <a:gd name="connsiteY1" fmla="*/ 6858000 h 6858000"/>
              <a:gd name="connsiteX2" fmla="*/ 0 w 6096000"/>
              <a:gd name="connsiteY2" fmla="*/ 6858000 h 6858000"/>
              <a:gd name="connsiteX3" fmla="*/ 0 w 6096000"/>
              <a:gd name="connsiteY3" fmla="*/ 0 h 6858000"/>
              <a:gd name="connsiteX4" fmla="*/ 0 w 6096000"/>
              <a:gd name="connsiteY4" fmla="*/ 701993 h 6858000"/>
              <a:gd name="connsiteX5" fmla="*/ 236855 w 6096000"/>
              <a:gd name="connsiteY5" fmla="*/ 701993 h 6858000"/>
              <a:gd name="connsiteX6" fmla="*/ 236855 w 6096000"/>
              <a:gd name="connsiteY6" fmla="*/ 0 h 6858000"/>
              <a:gd name="connsiteX0" fmla="*/ 6096000 w 6096000"/>
              <a:gd name="connsiteY0" fmla="*/ 0 h 6858000"/>
              <a:gd name="connsiteX1" fmla="*/ 6096000 w 6096000"/>
              <a:gd name="connsiteY1" fmla="*/ 6858000 h 6858000"/>
              <a:gd name="connsiteX2" fmla="*/ 0 w 6096000"/>
              <a:gd name="connsiteY2" fmla="*/ 6858000 h 6858000"/>
              <a:gd name="connsiteX3" fmla="*/ 0 w 6096000"/>
              <a:gd name="connsiteY3" fmla="*/ 0 h 6858000"/>
              <a:gd name="connsiteX4" fmla="*/ 0 w 6096000"/>
              <a:gd name="connsiteY4" fmla="*/ 701993 h 6858000"/>
              <a:gd name="connsiteX5" fmla="*/ 236855 w 6096000"/>
              <a:gd name="connsiteY5" fmla="*/ 701993 h 6858000"/>
              <a:gd name="connsiteX6" fmla="*/ 236855 w 6096000"/>
              <a:gd name="connsiteY6" fmla="*/ 0 h 6858000"/>
              <a:gd name="connsiteX7" fmla="*/ 6096000 w 6096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6096000" y="0"/>
                </a:moveTo>
                <a:lnTo>
                  <a:pt x="6096000" y="6858000"/>
                </a:lnTo>
                <a:lnTo>
                  <a:pt x="0" y="6858000"/>
                </a:lnTo>
                <a:lnTo>
                  <a:pt x="0" y="0"/>
                </a:lnTo>
                <a:lnTo>
                  <a:pt x="0" y="701993"/>
                </a:lnTo>
                <a:lnTo>
                  <a:pt x="236855" y="701993"/>
                </a:lnTo>
                <a:lnTo>
                  <a:pt x="236855" y="0"/>
                </a:lnTo>
                <a:lnTo>
                  <a:pt x="6096000" y="0"/>
                </a:lnTo>
                <a:close/>
              </a:path>
            </a:pathLst>
          </a:custGeom>
          <a:solidFill>
            <a:schemeClr val="bg1">
              <a:lumMod val="85000"/>
            </a:schemeClr>
          </a:solidFill>
        </p:spPr>
        <p:txBody>
          <a:bodyPr anchor="ctr"/>
          <a:lstStyle>
            <a:lvl1pPr algn="ctr">
              <a:defRPr/>
            </a:lvl1pPr>
          </a:lstStyle>
          <a:p>
            <a:r>
              <a:rPr lang="nl-NL"/>
              <a:t>Sleep de afbeelding naar de tijdelijke aanduiding of klik op het pictogram als u een afbeelding wilt toevoegen</a:t>
            </a:r>
          </a:p>
        </p:txBody>
      </p:sp>
      <p:sp>
        <p:nvSpPr>
          <p:cNvPr id="2" name="Titel 1"/>
          <p:cNvSpPr>
            <a:spLocks noGrp="1"/>
          </p:cNvSpPr>
          <p:nvPr>
            <p:ph type="title"/>
          </p:nvPr>
        </p:nvSpPr>
        <p:spPr>
          <a:xfrm>
            <a:off x="285750" y="789386"/>
            <a:ext cx="3943350" cy="711035"/>
          </a:xfrm>
        </p:spPr>
        <p:txBody>
          <a:bodyPr anchor="b" anchorCtr="0">
            <a:normAutofit/>
          </a:bodyPr>
          <a:lstStyle>
            <a:lvl1pPr algn="l">
              <a:defRPr sz="2025" b="0"/>
            </a:lvl1pPr>
          </a:lstStyle>
          <a:p>
            <a:r>
              <a:rPr lang="nl-NL"/>
              <a:t>Klik om de stijl te bewerken</a:t>
            </a:r>
          </a:p>
        </p:txBody>
      </p:sp>
      <p:sp>
        <p:nvSpPr>
          <p:cNvPr id="4" name="Tijdelijke aanduiding voor tekst 3"/>
          <p:cNvSpPr>
            <a:spLocks noGrp="1"/>
          </p:cNvSpPr>
          <p:nvPr>
            <p:ph type="body" sz="half" idx="2"/>
          </p:nvPr>
        </p:nvSpPr>
        <p:spPr>
          <a:xfrm>
            <a:off x="285750" y="2057401"/>
            <a:ext cx="3943350" cy="2095499"/>
          </a:xfrm>
          <a:prstGeom prst="rect">
            <a:avLst/>
          </a:prstGeom>
        </p:spPr>
        <p:txBody>
          <a:bodyPr>
            <a:normAutofit/>
          </a:bodyPr>
          <a:lstStyle>
            <a:lvl1pPr marL="0" indent="0">
              <a:buNone/>
              <a:defRPr sz="1125"/>
            </a:lvl1pPr>
            <a:lvl2pPr marL="257226" indent="0">
              <a:buNone/>
              <a:defRPr sz="675"/>
            </a:lvl2pPr>
            <a:lvl3pPr marL="514453" indent="0">
              <a:buNone/>
              <a:defRPr sz="563"/>
            </a:lvl3pPr>
            <a:lvl4pPr marL="771680" indent="0">
              <a:buNone/>
              <a:defRPr sz="506"/>
            </a:lvl4pPr>
            <a:lvl5pPr marL="1028906" indent="0">
              <a:buNone/>
              <a:defRPr sz="506"/>
            </a:lvl5pPr>
            <a:lvl6pPr marL="1286132" indent="0">
              <a:buNone/>
              <a:defRPr sz="506"/>
            </a:lvl6pPr>
            <a:lvl7pPr marL="1543359" indent="0">
              <a:buNone/>
              <a:defRPr sz="506"/>
            </a:lvl7pPr>
            <a:lvl8pPr marL="1800585" indent="0">
              <a:buNone/>
              <a:defRPr sz="506"/>
            </a:lvl8pPr>
            <a:lvl9pPr marL="2057812" indent="0">
              <a:buNone/>
              <a:defRPr sz="506"/>
            </a:lvl9pPr>
          </a:lstStyle>
          <a:p>
            <a:pPr lvl="0"/>
            <a:r>
              <a:rPr lang="nl-NL"/>
              <a:t>Klik om de modelstijlen te bewerken</a:t>
            </a:r>
          </a:p>
        </p:txBody>
      </p:sp>
      <p:pic>
        <p:nvPicPr>
          <p:cNvPr id="8" name="Picture 7">
            <a:extLst>
              <a:ext uri="{FF2B5EF4-FFF2-40B4-BE49-F238E27FC236}">
                <a16:creationId xmlns:a16="http://schemas.microsoft.com/office/drawing/2014/main" id="{21045BC4-0021-7F4E-9321-C127AD3243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0" y="4402931"/>
            <a:ext cx="8515350" cy="628650"/>
          </a:xfrm>
          <a:prstGeom prst="rect">
            <a:avLst/>
          </a:prstGeom>
        </p:spPr>
      </p:pic>
      <p:sp>
        <p:nvSpPr>
          <p:cNvPr id="11" name="Tijdelijke aanduiding voor dianummer 5">
            <a:extLst>
              <a:ext uri="{FF2B5EF4-FFF2-40B4-BE49-F238E27FC236}">
                <a16:creationId xmlns:a16="http://schemas.microsoft.com/office/drawing/2014/main" id="{075CFECC-5443-9844-9250-5E0EEB1B3E31}"/>
              </a:ext>
            </a:extLst>
          </p:cNvPr>
          <p:cNvSpPr>
            <a:spLocks noGrp="1"/>
          </p:cNvSpPr>
          <p:nvPr>
            <p:ph type="sldNum" sz="quarter" idx="12"/>
          </p:nvPr>
        </p:nvSpPr>
        <p:spPr>
          <a:xfrm>
            <a:off x="272034" y="4857751"/>
            <a:ext cx="3754042" cy="241556"/>
          </a:xfrm>
          <a:prstGeom prst="rect">
            <a:avLst/>
          </a:prstGeom>
        </p:spPr>
        <p:txBody>
          <a:bodyPr/>
          <a:lstStyle>
            <a:lvl1pPr>
              <a:defRPr sz="563">
                <a:solidFill>
                  <a:srgbClr val="535353"/>
                </a:solidFill>
              </a:defRPr>
            </a:lvl1pPr>
          </a:lstStyle>
          <a:p>
            <a:fld id="{400E569C-9B16-4B46-A95D-0CF76E000FFB}" type="slidenum">
              <a:rPr lang="nl-NL" altLang="nl-NL" smtClean="0"/>
              <a:pPr/>
              <a:t>‹nr.›</a:t>
            </a:fld>
            <a:endParaRPr lang="nl-NL" altLang="nl-NL"/>
          </a:p>
        </p:txBody>
      </p:sp>
    </p:spTree>
    <p:extLst>
      <p:ext uri="{BB962C8B-B14F-4D97-AF65-F5344CB8AC3E}">
        <p14:creationId xmlns:p14="http://schemas.microsoft.com/office/powerpoint/2010/main" val="4618563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85750" y="789386"/>
            <a:ext cx="3943350" cy="711035"/>
          </a:xfrm>
        </p:spPr>
        <p:txBody>
          <a:bodyPr anchor="b" anchorCtr="0">
            <a:normAutofit/>
          </a:bodyPr>
          <a:lstStyle>
            <a:lvl1pPr algn="l">
              <a:defRPr sz="2025" b="0"/>
            </a:lvl1pPr>
          </a:lstStyle>
          <a:p>
            <a:r>
              <a:rPr lang="nl-NL"/>
              <a:t>Klik om de stijl te bewerken</a:t>
            </a:r>
          </a:p>
        </p:txBody>
      </p:sp>
      <p:sp>
        <p:nvSpPr>
          <p:cNvPr id="3" name="Tijdelijke aanduiding voor inhoud 2"/>
          <p:cNvSpPr>
            <a:spLocks noGrp="1"/>
          </p:cNvSpPr>
          <p:nvPr>
            <p:ph idx="1"/>
          </p:nvPr>
        </p:nvSpPr>
        <p:spPr>
          <a:xfrm>
            <a:off x="4915943" y="789386"/>
            <a:ext cx="3752999" cy="3439715"/>
          </a:xfrm>
          <a:prstGeom prst="rect">
            <a:avLst/>
          </a:prstGeom>
        </p:spPr>
        <p:txBody>
          <a:bodyPr/>
          <a:lstStyle>
            <a:lvl1pPr>
              <a:defRPr sz="1350"/>
            </a:lvl1pPr>
            <a:lvl2pPr>
              <a:defRPr sz="1125"/>
            </a:lvl2pPr>
            <a:lvl3pPr>
              <a:defRPr sz="1013"/>
            </a:lvl3pPr>
            <a:lvl4pPr>
              <a:defRPr sz="1013"/>
            </a:lvl4pPr>
            <a:lvl5pPr>
              <a:defRPr sz="900"/>
            </a:lvl5pPr>
            <a:lvl6pPr>
              <a:defRPr sz="1125"/>
            </a:lvl6pPr>
            <a:lvl7pPr>
              <a:defRPr sz="1125"/>
            </a:lvl7pPr>
            <a:lvl8pPr>
              <a:defRPr sz="1125"/>
            </a:lvl8pPr>
            <a:lvl9pPr>
              <a:defRPr sz="112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285750" y="2570560"/>
            <a:ext cx="3943350" cy="1658540"/>
          </a:xfrm>
          <a:prstGeom prst="rect">
            <a:avLst/>
          </a:prstGeom>
        </p:spPr>
        <p:txBody>
          <a:bodyPr>
            <a:normAutofit/>
          </a:bodyPr>
          <a:lstStyle>
            <a:lvl1pPr marL="0" indent="0">
              <a:buNone/>
              <a:defRPr sz="1125"/>
            </a:lvl1pPr>
            <a:lvl2pPr marL="257226" indent="0">
              <a:buNone/>
              <a:defRPr sz="675"/>
            </a:lvl2pPr>
            <a:lvl3pPr marL="514453" indent="0">
              <a:buNone/>
              <a:defRPr sz="563"/>
            </a:lvl3pPr>
            <a:lvl4pPr marL="771680" indent="0">
              <a:buNone/>
              <a:defRPr sz="506"/>
            </a:lvl4pPr>
            <a:lvl5pPr marL="1028906" indent="0">
              <a:buNone/>
              <a:defRPr sz="506"/>
            </a:lvl5pPr>
            <a:lvl6pPr marL="1286132" indent="0">
              <a:buNone/>
              <a:defRPr sz="506"/>
            </a:lvl6pPr>
            <a:lvl7pPr marL="1543359" indent="0">
              <a:buNone/>
              <a:defRPr sz="506"/>
            </a:lvl7pPr>
            <a:lvl8pPr marL="1800585" indent="0">
              <a:buNone/>
              <a:defRPr sz="506"/>
            </a:lvl8pPr>
            <a:lvl9pPr marL="2057812" indent="0">
              <a:buNone/>
              <a:defRPr sz="506"/>
            </a:lvl9pPr>
          </a:lstStyle>
          <a:p>
            <a:pPr lvl="0"/>
            <a:r>
              <a:rPr lang="nl-NL"/>
              <a:t>Klik om de modelstijlen te bewerken</a:t>
            </a:r>
          </a:p>
        </p:txBody>
      </p:sp>
      <p:pic>
        <p:nvPicPr>
          <p:cNvPr id="8" name="Picture 7">
            <a:extLst>
              <a:ext uri="{FF2B5EF4-FFF2-40B4-BE49-F238E27FC236}">
                <a16:creationId xmlns:a16="http://schemas.microsoft.com/office/drawing/2014/main" id="{01407304-EA7A-E946-AF58-8746AAACA4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750" y="4402931"/>
            <a:ext cx="8515350" cy="628650"/>
          </a:xfrm>
          <a:prstGeom prst="rect">
            <a:avLst/>
          </a:prstGeom>
        </p:spPr>
      </p:pic>
      <p:sp>
        <p:nvSpPr>
          <p:cNvPr id="10" name="Tijdelijke aanduiding voor dianummer 5">
            <a:extLst>
              <a:ext uri="{FF2B5EF4-FFF2-40B4-BE49-F238E27FC236}">
                <a16:creationId xmlns:a16="http://schemas.microsoft.com/office/drawing/2014/main" id="{2D409C21-0485-B349-B350-F99935E02ACF}"/>
              </a:ext>
            </a:extLst>
          </p:cNvPr>
          <p:cNvSpPr>
            <a:spLocks noGrp="1"/>
          </p:cNvSpPr>
          <p:nvPr>
            <p:ph type="sldNum" sz="quarter" idx="12"/>
          </p:nvPr>
        </p:nvSpPr>
        <p:spPr>
          <a:xfrm>
            <a:off x="272034" y="4857751"/>
            <a:ext cx="3754042" cy="241556"/>
          </a:xfrm>
          <a:prstGeom prst="rect">
            <a:avLst/>
          </a:prstGeom>
        </p:spPr>
        <p:txBody>
          <a:bodyPr/>
          <a:lstStyle>
            <a:lvl1pPr>
              <a:defRPr sz="563">
                <a:solidFill>
                  <a:srgbClr val="535353"/>
                </a:solidFill>
              </a:defRPr>
            </a:lvl1pPr>
          </a:lstStyle>
          <a:p>
            <a:fld id="{400E569C-9B16-4B46-A95D-0CF76E000FFB}" type="slidenum">
              <a:rPr lang="nl-NL" altLang="nl-NL" smtClean="0"/>
              <a:pPr/>
              <a:t>‹nr.›</a:t>
            </a:fld>
            <a:endParaRPr lang="nl-NL" altLang="nl-NL"/>
          </a:p>
        </p:txBody>
      </p:sp>
    </p:spTree>
    <p:extLst>
      <p:ext uri="{BB962C8B-B14F-4D97-AF65-F5344CB8AC3E}">
        <p14:creationId xmlns:p14="http://schemas.microsoft.com/office/powerpoint/2010/main" val="11893804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4EAEBF-460D-CEAB-0D05-A3A14C83D24B}"/>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EF58B7A5-EE69-90B1-8D78-0930A63B8FC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D8D7FCD-7C22-61DE-0D9E-B37D67722B2B}"/>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E4AEEFB1-DF9A-4602-9693-F1993C1409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E1C882-F4BA-0BC3-E58C-DFBD1C04D9CF}"/>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11375400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09978-8919-A1B8-ECA6-B715C1B6C01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4127C8-E4BC-72AB-FA94-E733A2776F5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5244089-AB25-B33D-533D-8263C0D647B1}"/>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D6F611BB-AF83-D017-16D7-73C79590C8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0C678E-87DD-677F-5E23-8DE1A1DF2470}"/>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41547968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48C14-7EC3-6951-4261-042B0E29C476}"/>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C6E5109C-91DC-7A56-E847-575A8146C4D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78D30B6-3140-8D3B-0CB9-1AE7B8CDE412}"/>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9BB57C13-F26B-7F29-96DF-FE31CB4810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657697-5AC0-BEAE-2DDB-06A255B2B486}"/>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18518232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CA543-BDF4-40B6-6C16-C11371DBEE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5FD8AC1-AC65-6927-E81B-210F0698D651}"/>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A25EC76-DF73-4D93-FF6E-ECA840E6D4B9}"/>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E3082D4-B95D-3631-4347-7F9101E128F8}"/>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6" name="Tijdelijke aanduiding voor voettekst 5">
            <a:extLst>
              <a:ext uri="{FF2B5EF4-FFF2-40B4-BE49-F238E27FC236}">
                <a16:creationId xmlns:a16="http://schemas.microsoft.com/office/drawing/2014/main" id="{F0454C15-0EAE-FA35-B3B7-BD292D8030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69BC25C-212C-3543-FC9B-E78C595E4804}"/>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3306339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DA2F5-6703-341E-3449-6B3485115684}"/>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E8FFDCC-4B8D-5964-6DDD-4A5E7AD2900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C9E88CA-1CE7-E1D0-A7AE-A31A26684EE8}"/>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9109E91-A243-4A69-28C7-21C74ECD0B5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0436B13-3EA2-0702-3B5F-D7CD20C225E9}"/>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1AA927F-B55B-CDD4-5078-AA6CEFD84FDB}"/>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8" name="Tijdelijke aanduiding voor voettekst 7">
            <a:extLst>
              <a:ext uri="{FF2B5EF4-FFF2-40B4-BE49-F238E27FC236}">
                <a16:creationId xmlns:a16="http://schemas.microsoft.com/office/drawing/2014/main" id="{B7A50E37-EFDC-B4BA-9B2C-B3C848EDD60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6731518-D7E7-C1EB-DC5C-5474848AE7A3}"/>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8689477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86E08-B514-E1AF-B6DF-AAE3AB52441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DA98B8D-62B2-2387-D269-3A7B46AEACED}"/>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4" name="Tijdelijke aanduiding voor voettekst 3">
            <a:extLst>
              <a:ext uri="{FF2B5EF4-FFF2-40B4-BE49-F238E27FC236}">
                <a16:creationId xmlns:a16="http://schemas.microsoft.com/office/drawing/2014/main" id="{67640D87-6A89-31FA-0CE5-828E8D8FE3F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18E023A-7DDD-0E27-01E3-CBEE2D33A5A3}"/>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39361153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A1CFD8-1C8F-636D-107A-DAE6242DD09A}"/>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3" name="Tijdelijke aanduiding voor voettekst 2">
            <a:extLst>
              <a:ext uri="{FF2B5EF4-FFF2-40B4-BE49-F238E27FC236}">
                <a16:creationId xmlns:a16="http://schemas.microsoft.com/office/drawing/2014/main" id="{F78EE58D-61A8-E9A5-5435-8B334EDC964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CF533CB-A50D-31E5-5390-C1E8EB13BB2A}"/>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2583111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BAC50-C996-8948-467A-CF64A56BEA35}"/>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4E7493B0-2A71-453D-2744-61E25440E6A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66E1B54-44BA-382C-8E03-A4116C77A8E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2485EE-6AE9-6860-DDE8-8DE66E3E66F3}"/>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6" name="Tijdelijke aanduiding voor voettekst 5">
            <a:extLst>
              <a:ext uri="{FF2B5EF4-FFF2-40B4-BE49-F238E27FC236}">
                <a16:creationId xmlns:a16="http://schemas.microsoft.com/office/drawing/2014/main" id="{A2A2BCBC-108F-2D69-18ED-6EF572B88EE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0ACA4B3-913A-3172-8EED-C7BB7F8C23D2}"/>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3731475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2" name="Title 1"/>
          <p:cNvSpPr>
            <a:spLocks noGrp="1"/>
          </p:cNvSpPr>
          <p:nvPr>
            <p:ph type="ctrTitle"/>
          </p:nvPr>
        </p:nvSpPr>
        <p:spPr>
          <a:xfrm>
            <a:off x="810000" y="1476000"/>
            <a:ext cx="7138800" cy="407094"/>
          </a:xfrm>
        </p:spPr>
        <p:txBody>
          <a:bodyPr lIns="0" tIns="0" rIns="0" bIns="0" anchor="t" anchorCtr="0">
            <a:noAutofit/>
          </a:bodyPr>
          <a:lstStyle>
            <a:lvl1pPr>
              <a:lnSpc>
                <a:spcPts val="3400"/>
              </a:lnSpc>
              <a:defRPr sz="2800" b="0"/>
            </a:lvl1pPr>
          </a:lstStyle>
          <a:p>
            <a:r>
              <a:rPr lang="en-US"/>
              <a:t>Click to edit Master title style</a:t>
            </a:r>
            <a:endParaRPr lang="en-GB"/>
          </a:p>
        </p:txBody>
      </p:sp>
      <p:sp>
        <p:nvSpPr>
          <p:cNvPr id="3" name="Subtitle 2"/>
          <p:cNvSpPr>
            <a:spLocks noGrp="1"/>
          </p:cNvSpPr>
          <p:nvPr>
            <p:ph type="subTitle" idx="1"/>
          </p:nvPr>
        </p:nvSpPr>
        <p:spPr>
          <a:xfrm>
            <a:off x="810000" y="1990800"/>
            <a:ext cx="4986000"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Text Placeholder 6"/>
          <p:cNvSpPr>
            <a:spLocks noGrp="1"/>
          </p:cNvSpPr>
          <p:nvPr>
            <p:ph type="body" sz="quarter" idx="10"/>
          </p:nvPr>
        </p:nvSpPr>
        <p:spPr>
          <a:xfrm>
            <a:off x="810000" y="2610000"/>
            <a:ext cx="2397464" cy="394554"/>
          </a:xfrm>
        </p:spPr>
        <p:txBody>
          <a:bodyPr lIns="0" rIns="0">
            <a:noAutofit/>
          </a:bodyPr>
          <a:lstStyle>
            <a:lvl1pPr marL="0" indent="0">
              <a:lnSpc>
                <a:spcPts val="1700"/>
              </a:lnSpc>
              <a:buFontTx/>
              <a:buNone/>
              <a:defRPr sz="1300"/>
            </a:lvl1pPr>
          </a:lstStyle>
          <a:p>
            <a:pPr lvl="0"/>
            <a:r>
              <a:rPr lang="en-US"/>
              <a:t>Click to edit Master text styles</a:t>
            </a:r>
          </a:p>
        </p:txBody>
      </p:sp>
    </p:spTree>
    <p:extLst>
      <p:ext uri="{BB962C8B-B14F-4D97-AF65-F5344CB8AC3E}">
        <p14:creationId xmlns:p14="http://schemas.microsoft.com/office/powerpoint/2010/main" val="16181093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82208-E165-4ACC-623B-E064D00A1D1E}"/>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F4CD8FB6-6B05-5EB9-D0E0-A25CDBC9C48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469AA384-9DE4-76A3-6487-14B57AAB525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9A81EB9-8F5E-D303-DFC7-710CC5249897}"/>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6" name="Tijdelijke aanduiding voor voettekst 5">
            <a:extLst>
              <a:ext uri="{FF2B5EF4-FFF2-40B4-BE49-F238E27FC236}">
                <a16:creationId xmlns:a16="http://schemas.microsoft.com/office/drawing/2014/main" id="{37AEE2BD-4D4F-9EA3-1A34-51EE26C0C67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6849BB0-9D3B-3597-A6DD-2163F23A02E0}"/>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5554657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91EA8-FEC8-58AA-CCC3-119F99F054B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0E157C6-17AC-457C-8692-7EF9B5306EE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B13BFF5-90D7-2CEF-64A3-4D6237E604ED}"/>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FF3F73D0-5037-CC13-E7FD-CC15801F8F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B85B796-211A-DB12-C546-EE7338AAD375}"/>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34421054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FE47AD2-75B7-59CC-429A-D45E965D1A53}"/>
              </a:ext>
            </a:extLst>
          </p:cNvPr>
          <p:cNvSpPr>
            <a:spLocks noGrp="1"/>
          </p:cNvSpPr>
          <p:nvPr>
            <p:ph type="title" orient="vert"/>
          </p:nvPr>
        </p:nvSpPr>
        <p:spPr>
          <a:xfrm>
            <a:off x="6543675" y="273844"/>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BC9DE38-726B-A341-9D5C-32BEA20AD057}"/>
              </a:ext>
            </a:extLst>
          </p:cNvPr>
          <p:cNvSpPr>
            <a:spLocks noGrp="1"/>
          </p:cNvSpPr>
          <p:nvPr>
            <p:ph type="body" orient="vert" idx="1"/>
          </p:nvPr>
        </p:nvSpPr>
        <p:spPr>
          <a:xfrm>
            <a:off x="628650" y="273844"/>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9D1B0B-7C3D-DD27-5AF9-7D2D80C84E99}"/>
              </a:ext>
            </a:extLst>
          </p:cNvPr>
          <p:cNvSpPr>
            <a:spLocks noGrp="1"/>
          </p:cNvSpPr>
          <p:nvPr>
            <p:ph type="dt" sz="half" idx="10"/>
          </p:nvPr>
        </p:nvSpPr>
        <p:spPr/>
        <p:txBody>
          <a:bodyPr/>
          <a:lstStyle/>
          <a:p>
            <a:fld id="{5C0FC8CB-F2CE-4287-9FC8-F9A9FCA68600}"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2B879037-C0C1-A97A-5FC8-8BA11271E87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EA6AFA-E911-E3E6-E876-2DD5F8B0F330}"/>
              </a:ext>
            </a:extLst>
          </p:cNvPr>
          <p:cNvSpPr>
            <a:spLocks noGrp="1"/>
          </p:cNvSpPr>
          <p:nvPr>
            <p:ph type="sldNum" sz="quarter" idx="12"/>
          </p:nvPr>
        </p:nvSpPr>
        <p:spPr/>
        <p:txBody>
          <a:bodyPr/>
          <a:lstStyle/>
          <a:p>
            <a:fld id="{706EA564-0CBF-4546-82B2-A98CD6CDDD15}" type="slidenum">
              <a:rPr lang="nl-NL" smtClean="0"/>
              <a:t>‹nr.›</a:t>
            </a:fld>
            <a:endParaRPr lang="nl-NL"/>
          </a:p>
        </p:txBody>
      </p:sp>
    </p:spTree>
    <p:extLst>
      <p:ext uri="{BB962C8B-B14F-4D97-AF65-F5344CB8AC3E}">
        <p14:creationId xmlns:p14="http://schemas.microsoft.com/office/powerpoint/2010/main" val="30960401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b">
            <a:normAutofit/>
          </a:bodyPr>
          <a:lstStyle>
            <a:lvl1pPr algn="l">
              <a:defRPr sz="2700">
                <a:solidFill>
                  <a:schemeClr val="tx1"/>
                </a:solidFill>
              </a:defRPr>
            </a:lvl1pPr>
          </a:lstStyle>
          <a:p>
            <a:r>
              <a:rPr lang="nl-NL"/>
              <a:t>Klik om de stijl te bewerken</a:t>
            </a:r>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89" y="1"/>
            <a:ext cx="9144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2884370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p15:clr>
            <a:srgbClr val="FBAE40"/>
          </p15:clr>
        </p15:guide>
        <p15:guide id="2" pos="30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1"/>
            <a:ext cx="3753000" cy="121034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2"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4493519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1"/>
            <a:ext cx="3753000" cy="121034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2"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1182808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eldia afbeelding horizontaal">
    <p:spTree>
      <p:nvGrpSpPr>
        <p:cNvPr id="1" name=""/>
        <p:cNvGrpSpPr/>
        <p:nvPr/>
      </p:nvGrpSpPr>
      <p:grpSpPr>
        <a:xfrm>
          <a:off x="0" y="0"/>
          <a:ext cx="0" cy="0"/>
          <a:chOff x="0" y="0"/>
          <a:chExt cx="0" cy="0"/>
        </a:xfrm>
      </p:grpSpPr>
      <p:sp>
        <p:nvSpPr>
          <p:cNvPr id="2" name="Titel 1"/>
          <p:cNvSpPr>
            <a:spLocks noGrp="1"/>
          </p:cNvSpPr>
          <p:nvPr>
            <p:ph type="ctrTitle"/>
          </p:nvPr>
        </p:nvSpPr>
        <p:spPr>
          <a:xfrm>
            <a:off x="476011" y="2570561"/>
            <a:ext cx="8192930" cy="1294859"/>
          </a:xfrm>
        </p:spPr>
        <p:txBody>
          <a:bodyPr lIns="57600" tIns="90000" bIns="90000" anchor="b">
            <a:normAutofit/>
          </a:bodyPr>
          <a:lstStyle>
            <a:lvl1pPr algn="l">
              <a:defRPr sz="2700" b="0">
                <a:solidFill>
                  <a:schemeClr val="tx1"/>
                </a:solidFill>
              </a:defRPr>
            </a:lvl1pPr>
          </a:lstStyle>
          <a:p>
            <a:r>
              <a:rPr lang="nl-NL"/>
              <a:t>Klik om de stijl te bewerken</a:t>
            </a:r>
          </a:p>
        </p:txBody>
      </p:sp>
      <p:sp>
        <p:nvSpPr>
          <p:cNvPr id="3" name="Ondertitel 2"/>
          <p:cNvSpPr>
            <a:spLocks noGrp="1"/>
          </p:cNvSpPr>
          <p:nvPr>
            <p:ph type="subTitle" idx="1"/>
          </p:nvPr>
        </p:nvSpPr>
        <p:spPr>
          <a:xfrm>
            <a:off x="476011" y="3871802"/>
            <a:ext cx="8192930" cy="498239"/>
          </a:xfrm>
        </p:spPr>
        <p:txBody>
          <a:bodyPr lIns="72000" tIns="90000">
            <a:normAutofit/>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475060" y="4372040"/>
            <a:ext cx="3854054"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9144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987536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9">
          <p15:clr>
            <a:srgbClr val="FBAE40"/>
          </p15:clr>
        </p15:guide>
        <p15:guide id="2" orient="horz" pos="1992">
          <p15:clr>
            <a:srgbClr val="FBAE40"/>
          </p15:clr>
        </p15:guide>
        <p15:guide id="3" pos="3033">
          <p15:clr>
            <a:srgbClr val="FBAE40"/>
          </p15:clr>
        </p15:guide>
        <p15:guide id="4" pos="2727">
          <p15:clr>
            <a:srgbClr val="FBAE40"/>
          </p15:clr>
        </p15:guide>
        <p15:guide id="5" orient="horz" pos="235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8"/>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29540757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1"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60"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7169734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8"/>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77588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46800" rIns="0" bIns="46800" anchor="ctr" anchorCtr="0"/>
          <a:lstStyle/>
          <a:p>
            <a:r>
              <a:rPr lang="en-US"/>
              <a:t>Click to edit Master title style</a:t>
            </a:r>
            <a:endParaRPr lang="en-GB"/>
          </a:p>
        </p:txBody>
      </p:sp>
      <p:sp>
        <p:nvSpPr>
          <p:cNvPr id="3" name="Content Placeholder 2"/>
          <p:cNvSpPr>
            <a:spLocks noGrp="1"/>
          </p:cNvSpPr>
          <p:nvPr>
            <p:ph idx="1"/>
          </p:nvPr>
        </p:nvSpPr>
        <p:spPr>
          <a:xfrm>
            <a:off x="468000" y="891412"/>
            <a:ext cx="8172566" cy="3780000"/>
          </a:xfrm>
        </p:spPr>
        <p:txBody>
          <a:bodyPr lIns="0" tIns="0" rIns="0" bIns="0">
            <a:normAutofit/>
          </a:bodyPr>
          <a:lstStyle>
            <a:lvl1pPr marL="285750" indent="-285750">
              <a:lnSpc>
                <a:spcPct val="100000"/>
              </a:lnSpc>
              <a:spcBef>
                <a:spcPts val="0"/>
              </a:spcBef>
              <a:spcAft>
                <a:spcPts val="600"/>
              </a:spcAft>
              <a:buClr>
                <a:schemeClr val="accent1"/>
              </a:buClr>
              <a:buFont typeface="Wingdings" panose="05000000000000000000" pitchFamily="2" charset="2"/>
              <a:buChar char="n"/>
              <a:defRPr sz="1600"/>
            </a:lvl1pPr>
            <a:lvl2pPr>
              <a:lnSpc>
                <a:spcPct val="100000"/>
              </a:lnSpc>
              <a:spcBef>
                <a:spcPts val="0"/>
              </a:spcBef>
              <a:spcAft>
                <a:spcPts val="600"/>
              </a:spcAft>
              <a:buClr>
                <a:schemeClr val="accent1"/>
              </a:buClr>
              <a:defRPr sz="1600"/>
            </a:lvl2pPr>
            <a:lvl3pPr>
              <a:lnSpc>
                <a:spcPct val="100000"/>
              </a:lnSpc>
              <a:spcBef>
                <a:spcPts val="0"/>
              </a:spcBef>
              <a:spcAft>
                <a:spcPts val="600"/>
              </a:spcAft>
              <a:buClr>
                <a:schemeClr val="accent1"/>
              </a:buClr>
              <a:defRPr sz="1600"/>
            </a:lvl3pPr>
            <a:lvl4pPr>
              <a:lnSpc>
                <a:spcPct val="100000"/>
              </a:lnSpc>
              <a:spcBef>
                <a:spcPts val="0"/>
              </a:spcBef>
              <a:spcAft>
                <a:spcPts val="600"/>
              </a:spcAft>
              <a:buClr>
                <a:schemeClr val="accent1"/>
              </a:buClr>
              <a:defRPr sz="1600"/>
            </a:lvl4pPr>
            <a:lvl5pPr>
              <a:lnSpc>
                <a:spcPct val="100000"/>
              </a:lnSpc>
              <a:spcBef>
                <a:spcPts val="0"/>
              </a:spcBef>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Tree>
    <p:extLst>
      <p:ext uri="{BB962C8B-B14F-4D97-AF65-F5344CB8AC3E}">
        <p14:creationId xmlns:p14="http://schemas.microsoft.com/office/powerpoint/2010/main" val="28666716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1"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60"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6702758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b">
            <a:normAutofit/>
          </a:bodyPr>
          <a:lstStyle>
            <a:lvl1pPr algn="l">
              <a:defRPr sz="2700">
                <a:solidFill>
                  <a:schemeClr val="tx1"/>
                </a:solidFill>
              </a:defRPr>
            </a:lvl1pPr>
          </a:lstStyle>
          <a:p>
            <a:r>
              <a:rPr lang="nl-NL"/>
              <a:t>Klik om de stijl te bewerken</a:t>
            </a:r>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89" y="0"/>
            <a:ext cx="9144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445347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p15:clr>
            <a:srgbClr val="FBAE40"/>
          </p15:clr>
        </p15:guide>
        <p15:guide id="2" pos="3033">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1"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24859420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1"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5605099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eldia afbeelding horizontaal">
    <p:spTree>
      <p:nvGrpSpPr>
        <p:cNvPr id="1" name=""/>
        <p:cNvGrpSpPr/>
        <p:nvPr/>
      </p:nvGrpSpPr>
      <p:grpSpPr>
        <a:xfrm>
          <a:off x="0" y="0"/>
          <a:ext cx="0" cy="0"/>
          <a:chOff x="0" y="0"/>
          <a:chExt cx="0" cy="0"/>
        </a:xfrm>
      </p:grpSpPr>
      <p:sp>
        <p:nvSpPr>
          <p:cNvPr id="2" name="Titel 1"/>
          <p:cNvSpPr>
            <a:spLocks noGrp="1"/>
          </p:cNvSpPr>
          <p:nvPr>
            <p:ph type="ctrTitle"/>
          </p:nvPr>
        </p:nvSpPr>
        <p:spPr>
          <a:xfrm>
            <a:off x="476011" y="2570560"/>
            <a:ext cx="8192930" cy="1294859"/>
          </a:xfrm>
        </p:spPr>
        <p:txBody>
          <a:bodyPr lIns="57600" tIns="90000" bIns="90000" anchor="b">
            <a:normAutofit/>
          </a:bodyPr>
          <a:lstStyle>
            <a:lvl1pPr algn="l">
              <a:defRPr sz="2700" b="0">
                <a:solidFill>
                  <a:schemeClr val="tx1"/>
                </a:solidFill>
              </a:defRPr>
            </a:lvl1pPr>
          </a:lstStyle>
          <a:p>
            <a:r>
              <a:rPr lang="nl-NL"/>
              <a:t>Klik om de stijl te bewerken</a:t>
            </a:r>
          </a:p>
        </p:txBody>
      </p:sp>
      <p:sp>
        <p:nvSpPr>
          <p:cNvPr id="3" name="Ondertitel 2"/>
          <p:cNvSpPr>
            <a:spLocks noGrp="1"/>
          </p:cNvSpPr>
          <p:nvPr>
            <p:ph type="subTitle" idx="1"/>
          </p:nvPr>
        </p:nvSpPr>
        <p:spPr>
          <a:xfrm>
            <a:off x="476011" y="3871801"/>
            <a:ext cx="8192930" cy="498239"/>
          </a:xfrm>
        </p:spPr>
        <p:txBody>
          <a:bodyPr lIns="7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475059" y="4372040"/>
            <a:ext cx="3854054"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9144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498050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9">
          <p15:clr>
            <a:srgbClr val="FBAE40"/>
          </p15:clr>
        </p15:guide>
        <p15:guide id="2" orient="horz" pos="1992">
          <p15:clr>
            <a:srgbClr val="FBAE40"/>
          </p15:clr>
        </p15:guide>
        <p15:guide id="3" pos="3033">
          <p15:clr>
            <a:srgbClr val="FBAE40"/>
          </p15:clr>
        </p15:guide>
        <p15:guide id="4" pos="2727">
          <p15:clr>
            <a:srgbClr val="FBAE40"/>
          </p15:clr>
        </p15:guide>
        <p15:guide id="5" orient="horz" pos="235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7"/>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8058510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746794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7"/>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9016848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0"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4533171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29372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en-US"/>
              <a:t>Click to edit Master title style</a:t>
            </a:r>
            <a:endParaRPr lang="en-GB"/>
          </a:p>
        </p:txBody>
      </p:sp>
      <p:sp>
        <p:nvSpPr>
          <p:cNvPr id="3" name="Content Placeholder 2"/>
          <p:cNvSpPr>
            <a:spLocks noGrp="1"/>
          </p:cNvSpPr>
          <p:nvPr>
            <p:ph idx="1"/>
          </p:nvPr>
        </p:nvSpPr>
        <p:spPr>
          <a:xfrm>
            <a:off x="468000" y="1220974"/>
            <a:ext cx="8172000" cy="3459527"/>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7" name="Text Placeholder 6"/>
          <p:cNvSpPr>
            <a:spLocks noGrp="1"/>
          </p:cNvSpPr>
          <p:nvPr>
            <p:ph type="body" sz="quarter" idx="13" hasCustomPrompt="1"/>
          </p:nvPr>
        </p:nvSpPr>
        <p:spPr>
          <a:xfrm>
            <a:off x="467999" y="815778"/>
            <a:ext cx="8172000" cy="324150"/>
          </a:xfrm>
        </p:spPr>
        <p:txBody>
          <a:bodyPr lIns="0" tIns="0" rIns="0" bIns="0">
            <a:normAutofit/>
          </a:bodyPr>
          <a:lstStyle>
            <a:lvl1pPr marL="0" indent="0">
              <a:lnSpc>
                <a:spcPts val="2480"/>
              </a:lnSpc>
              <a:buNone/>
              <a:defRPr sz="2400" i="1"/>
            </a:lvl1pPr>
          </a:lstStyle>
          <a:p>
            <a:pPr lvl="0"/>
            <a:r>
              <a:rPr lang="en-GB"/>
              <a:t>Second Line</a:t>
            </a:r>
          </a:p>
        </p:txBody>
      </p:sp>
    </p:spTree>
    <p:extLst>
      <p:ext uri="{BB962C8B-B14F-4D97-AF65-F5344CB8AC3E}">
        <p14:creationId xmlns:p14="http://schemas.microsoft.com/office/powerpoint/2010/main" val="37137942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itel 1"/>
          <p:cNvSpPr>
            <a:spLocks noGrp="1"/>
          </p:cNvSpPr>
          <p:nvPr>
            <p:ph type="title"/>
          </p:nvPr>
        </p:nvSpPr>
        <p:spPr>
          <a:xfrm>
            <a:off x="476249" y="1977630"/>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7"/>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9"/>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3909599393"/>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Tijdelijke aanduiding voor tekst 11"/>
          <p:cNvSpPr>
            <a:spLocks noGrp="1"/>
          </p:cNvSpPr>
          <p:nvPr>
            <p:ph type="body" sz="quarter" idx="13"/>
          </p:nvPr>
        </p:nvSpPr>
        <p:spPr>
          <a:xfrm>
            <a:off x="4914900" y="1717200"/>
            <a:ext cx="3753000" cy="2948860"/>
          </a:xfrm>
        </p:spPr>
        <p:txBody>
          <a:bodyPr/>
          <a:lstStyle>
            <a:lvl1pPr marL="342892" indent="-342892">
              <a:buClr>
                <a:schemeClr val="bg1"/>
              </a:buClr>
              <a:buFont typeface="+mj-lt"/>
              <a:buAutoNum type="arabicPeriod"/>
              <a:defRPr>
                <a:solidFill>
                  <a:schemeClr val="bg1"/>
                </a:solidFill>
              </a:defRPr>
            </a:lvl1pPr>
            <a:lvl2pPr marL="512987" indent="-161996">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2"/>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1"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7883537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49" y="1977629"/>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3"/>
            <a:ext cx="3752851" cy="1500188"/>
          </a:xfrm>
        </p:spPr>
        <p:txBody>
          <a:bodyPr tIns="90000" rIns="100800"/>
          <a:lstStyle>
            <a:lvl1pPr marL="0" indent="0" algn="r">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2"/>
            <a:ext cx="3752851" cy="1097756"/>
          </a:xfrm>
        </p:spPr>
        <p:txBody>
          <a:bodyPr rIns="0" anchor="b" anchorCtr="0">
            <a:normAutofit/>
          </a:bodyPr>
          <a:lstStyle>
            <a:lvl1pPr marL="0" indent="0" algn="r">
              <a:buNone/>
              <a:defRPr sz="7200" b="1" i="0">
                <a:solidFill>
                  <a:schemeClr val="bg1"/>
                </a:solidFill>
              </a:defRPr>
            </a:lvl1pPr>
            <a:lvl2pPr marL="234894" indent="0" algn="r">
              <a:buNone/>
              <a:defRPr/>
            </a:lvl2pPr>
            <a:lvl3pPr marL="472488" indent="0" algn="r">
              <a:buNone/>
              <a:defRPr/>
            </a:lvl3pPr>
            <a:lvl4pPr marL="707382" indent="0" algn="r">
              <a:buNone/>
              <a:defRPr/>
            </a:lvl4pPr>
            <a:lvl5pPr marL="944977"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3865290921"/>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0" name="Titel 1"/>
          <p:cNvSpPr>
            <a:spLocks noGrp="1"/>
          </p:cNvSpPr>
          <p:nvPr>
            <p:ph type="title"/>
          </p:nvPr>
        </p:nvSpPr>
        <p:spPr>
          <a:xfrm>
            <a:off x="476249" y="1977630"/>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7"/>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9"/>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888183928"/>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1" name="Tijdelijke aanduiding voor tekst 11"/>
          <p:cNvSpPr>
            <a:spLocks noGrp="1"/>
          </p:cNvSpPr>
          <p:nvPr>
            <p:ph type="body" sz="quarter" idx="13"/>
          </p:nvPr>
        </p:nvSpPr>
        <p:spPr>
          <a:xfrm>
            <a:off x="4914900" y="1717200"/>
            <a:ext cx="3753000" cy="2948860"/>
          </a:xfrm>
        </p:spPr>
        <p:txBody>
          <a:bodyPr/>
          <a:lstStyle>
            <a:lvl1pPr marL="342892" indent="-342892">
              <a:buClr>
                <a:schemeClr val="bg1"/>
              </a:buClr>
              <a:buFont typeface="+mj-lt"/>
              <a:buAutoNum type="arabicPeriod"/>
              <a:defRPr>
                <a:solidFill>
                  <a:schemeClr val="bg1"/>
                </a:solidFill>
              </a:defRPr>
            </a:lvl1pPr>
            <a:lvl2pPr marL="512987" indent="-161996">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2"/>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1"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4310652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49" y="1977629"/>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3"/>
            <a:ext cx="3752851" cy="1500188"/>
          </a:xfrm>
        </p:spPr>
        <p:txBody>
          <a:bodyPr tIns="90000" rIns="100800"/>
          <a:lstStyle>
            <a:lvl1pPr marL="0" indent="0" algn="r">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2"/>
            <a:ext cx="3752851" cy="1097756"/>
          </a:xfrm>
        </p:spPr>
        <p:txBody>
          <a:bodyPr rIns="0" anchor="b" anchorCtr="0">
            <a:normAutofit/>
          </a:bodyPr>
          <a:lstStyle>
            <a:lvl1pPr marL="0" indent="0" algn="r">
              <a:buNone/>
              <a:defRPr sz="7200" b="1" i="0">
                <a:solidFill>
                  <a:schemeClr val="bg1"/>
                </a:solidFill>
              </a:defRPr>
            </a:lvl1pPr>
            <a:lvl2pPr marL="234894" indent="0" algn="r">
              <a:buNone/>
              <a:defRPr/>
            </a:lvl2pPr>
            <a:lvl3pPr marL="472488" indent="0" algn="r">
              <a:buNone/>
              <a:defRPr/>
            </a:lvl3pPr>
            <a:lvl4pPr marL="707382" indent="0" algn="r">
              <a:buNone/>
              <a:defRPr/>
            </a:lvl4pPr>
            <a:lvl5pPr marL="944977"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3484908130"/>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itel 1"/>
          <p:cNvSpPr>
            <a:spLocks noGrp="1"/>
          </p:cNvSpPr>
          <p:nvPr>
            <p:ph type="title"/>
          </p:nvPr>
        </p:nvSpPr>
        <p:spPr>
          <a:xfrm>
            <a:off x="476249" y="1977629"/>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553613027"/>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Tijdelijke aanduiding voor tekst 11"/>
          <p:cNvSpPr>
            <a:spLocks noGrp="1"/>
          </p:cNvSpPr>
          <p:nvPr>
            <p:ph type="body" sz="quarter" idx="13"/>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4646472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49" y="1977628"/>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108594627"/>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0" name="Titel 1"/>
          <p:cNvSpPr>
            <a:spLocks noGrp="1"/>
          </p:cNvSpPr>
          <p:nvPr>
            <p:ph type="title"/>
          </p:nvPr>
        </p:nvSpPr>
        <p:spPr>
          <a:xfrm>
            <a:off x="476249" y="1977629"/>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45517667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en-US"/>
              <a:t>Click to edit Master title style</a:t>
            </a:r>
            <a:endParaRPr lang="en-GB"/>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8" name="Content Placeholder 2"/>
          <p:cNvSpPr>
            <a:spLocks noGrp="1"/>
          </p:cNvSpPr>
          <p:nvPr>
            <p:ph sz="half" idx="1"/>
          </p:nvPr>
        </p:nvSpPr>
        <p:spPr>
          <a:xfrm>
            <a:off x="468000" y="891412"/>
            <a:ext cx="3960000" cy="3780000"/>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87624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1" name="Tijdelijke aanduiding voor tekst 11"/>
          <p:cNvSpPr>
            <a:spLocks noGrp="1"/>
          </p:cNvSpPr>
          <p:nvPr>
            <p:ph type="body" sz="quarter" idx="13"/>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9929692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49" y="1977628"/>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4156477193"/>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76250" y="1707356"/>
            <a:ext cx="3919538" cy="2958704"/>
          </a:xfrm>
        </p:spPr>
        <p:txBody>
          <a:bodyPr/>
          <a:lstStyle/>
          <a:p>
            <a:pPr lvl="0"/>
            <a:r>
              <a:rPr lang="nl-NL"/>
              <a:t>Tekststijl van het model bewerken</a:t>
            </a:r>
          </a:p>
        </p:txBody>
      </p:sp>
      <p:sp>
        <p:nvSpPr>
          <p:cNvPr id="4" name="Tijdelijke aanduiding voor inhoud 3"/>
          <p:cNvSpPr>
            <a:spLocks noGrp="1"/>
          </p:cNvSpPr>
          <p:nvPr>
            <p:ph sz="half" idx="2"/>
          </p:nvPr>
        </p:nvSpPr>
        <p:spPr>
          <a:xfrm>
            <a:off x="4914899" y="1707356"/>
            <a:ext cx="3753000" cy="2958704"/>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45609901"/>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76251" y="2215304"/>
            <a:ext cx="3753000" cy="2450757"/>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4914900" y="1729529"/>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914901" y="2215304"/>
            <a:ext cx="3754041" cy="2450757"/>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73444182"/>
      </p:ext>
    </p:extLst>
  </p:cSld>
  <p:clrMapOvr>
    <a:masterClrMapping/>
  </p:clrMapOvr>
  <p:extLst>
    <p:ext uri="{DCECCB84-F9BA-43D5-87BE-67443E8EF086}">
      <p15:sldGuideLst xmlns:p15="http://schemas.microsoft.com/office/powerpoint/2012/main">
        <p15:guide id="1" pos="2991">
          <p15:clr>
            <a:srgbClr val="FBAE40"/>
          </p15:clr>
        </p15:guide>
        <p15:guide id="2" pos="2770">
          <p15:clr>
            <a:srgbClr val="FBAE40"/>
          </p15:clr>
        </p15:guide>
        <p15:guide id="3" orient="horz" pos="124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76251" y="2215304"/>
            <a:ext cx="3753000" cy="2450757"/>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4914900" y="1729528"/>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914900" y="2215304"/>
            <a:ext cx="3754041" cy="2450757"/>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272991722"/>
      </p:ext>
    </p:extLst>
  </p:cSld>
  <p:clrMapOvr>
    <a:masterClrMapping/>
  </p:clrMapOvr>
  <p:extLst>
    <p:ext uri="{DCECCB84-F9BA-43D5-87BE-67443E8EF086}">
      <p15:sldGuideLst xmlns:p15="http://schemas.microsoft.com/office/powerpoint/2012/main">
        <p15:guide id="1" pos="2991">
          <p15:clr>
            <a:srgbClr val="FBAE40"/>
          </p15:clr>
        </p15:guide>
        <p15:guide id="2" pos="2770">
          <p15:clr>
            <a:srgbClr val="FBAE40"/>
          </p15:clr>
        </p15:guide>
        <p15:guide id="3" orient="horz" pos="124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581051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145767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1"/>
            <a:ext cx="3752850" cy="2095499"/>
          </a:xfrm>
        </p:spPr>
        <p:txBody>
          <a:bodyPr anchor="t" anchorCtr="0">
            <a:normAutofit/>
          </a:bodyPr>
          <a:lstStyle>
            <a:lvl1pPr marL="0" indent="0">
              <a:buNone/>
              <a:defRPr sz="15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Tekststijl van het model bewerken</a:t>
            </a:r>
          </a:p>
        </p:txBody>
      </p:sp>
      <p:sp>
        <p:nvSpPr>
          <p:cNvPr id="10" name="Tijdelijke aanduiding voor inhoud 9"/>
          <p:cNvSpPr>
            <a:spLocks noGrp="1"/>
          </p:cNvSpPr>
          <p:nvPr>
            <p:ph sz="quarter" idx="13"/>
          </p:nvPr>
        </p:nvSpPr>
        <p:spPr>
          <a:xfrm>
            <a:off x="4915941" y="789386"/>
            <a:ext cx="3753000" cy="3876675"/>
          </a:xfrm>
        </p:spPr>
        <p:txBody>
          <a:bodyPr/>
          <a:lstStyle/>
          <a:p>
            <a:pPr lvl="0"/>
            <a:r>
              <a:rPr lang="nl-NL"/>
              <a:t>Tekststijl van het model bewerken</a:t>
            </a:r>
          </a:p>
        </p:txBody>
      </p:sp>
      <p:sp>
        <p:nvSpPr>
          <p:cNvPr id="3" name="Titel 2"/>
          <p:cNvSpPr>
            <a:spLocks noGrp="1"/>
          </p:cNvSpPr>
          <p:nvPr>
            <p:ph type="title"/>
          </p:nvPr>
        </p:nvSpPr>
        <p:spPr>
          <a:xfrm>
            <a:off x="476250" y="789386"/>
            <a:ext cx="3752850" cy="711035"/>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2067071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Grote tekst A">
    <p:spTree>
      <p:nvGrpSpPr>
        <p:cNvPr id="1" name=""/>
        <p:cNvGrpSpPr/>
        <p:nvPr/>
      </p:nvGrpSpPr>
      <p:grpSpPr>
        <a:xfrm>
          <a:off x="0" y="0"/>
          <a:ext cx="0" cy="0"/>
          <a:chOff x="0" y="0"/>
          <a:chExt cx="0" cy="0"/>
        </a:xfrm>
      </p:grpSpPr>
      <p:sp>
        <p:nvSpPr>
          <p:cNvPr id="20" name="Titel 1"/>
          <p:cNvSpPr>
            <a:spLocks noGrp="1"/>
          </p:cNvSpPr>
          <p:nvPr>
            <p:ph type="title"/>
          </p:nvPr>
        </p:nvSpPr>
        <p:spPr>
          <a:xfrm>
            <a:off x="476251" y="789386"/>
            <a:ext cx="8192691" cy="3018600"/>
          </a:xfrm>
        </p:spPr>
        <p:txBody>
          <a:bodyPr anchor="b" anchorCtr="0">
            <a:normAutofit/>
          </a:bodyPr>
          <a:lstStyle>
            <a:lvl1pPr algn="l">
              <a:defRPr sz="6000" b="0">
                <a:solidFill>
                  <a:schemeClr val="tx1"/>
                </a:solidFill>
              </a:defRPr>
            </a:lvl1pPr>
          </a:lstStyle>
          <a:p>
            <a:r>
              <a:rPr lang="nl-NL"/>
              <a:t>Klik om de stijl te bewerken</a:t>
            </a:r>
          </a:p>
        </p:txBody>
      </p:sp>
      <p:sp>
        <p:nvSpPr>
          <p:cNvPr id="4" name="Ondertitel 2"/>
          <p:cNvSpPr>
            <a:spLocks noGrp="1"/>
          </p:cNvSpPr>
          <p:nvPr>
            <p:ph type="subTitle" idx="1"/>
          </p:nvPr>
        </p:nvSpPr>
        <p:spPr>
          <a:xfrm>
            <a:off x="476250" y="3807987"/>
            <a:ext cx="4095750" cy="858074"/>
          </a:xfrm>
        </p:spPr>
        <p:txBody>
          <a:bodyPr lIns="162000" tIns="90000" rIns="90000">
            <a:normAutofit/>
          </a:bodyPr>
          <a:lstStyle>
            <a:lvl1pPr marL="0" indent="0" algn="l">
              <a:buNone/>
              <a:defRPr sz="1800">
                <a:solidFill>
                  <a:schemeClr val="tx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5135676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476251" y="789386"/>
            <a:ext cx="8192691" cy="3018600"/>
          </a:xfrm>
        </p:spPr>
        <p:txBody>
          <a:bodyPr anchor="b" anchorCtr="0">
            <a:normAutofit/>
          </a:bodyPr>
          <a:lstStyle>
            <a:lvl1pPr algn="l">
              <a:defRPr sz="6000" b="0">
                <a:solidFill>
                  <a:schemeClr val="tx2"/>
                </a:solidFill>
              </a:defRPr>
            </a:lvl1pPr>
          </a:lstStyle>
          <a:p>
            <a:r>
              <a:rPr lang="nl-NL"/>
              <a:t>Klik om de stijl te bewerken</a:t>
            </a:r>
          </a:p>
        </p:txBody>
      </p:sp>
      <p:sp>
        <p:nvSpPr>
          <p:cNvPr id="4" name="Ondertitel 2"/>
          <p:cNvSpPr>
            <a:spLocks noGrp="1"/>
          </p:cNvSpPr>
          <p:nvPr>
            <p:ph type="subTitle" idx="1"/>
          </p:nvPr>
        </p:nvSpPr>
        <p:spPr>
          <a:xfrm>
            <a:off x="476250" y="3807987"/>
            <a:ext cx="4095750" cy="858074"/>
          </a:xfrm>
        </p:spPr>
        <p:txBody>
          <a:bodyPr lIns="162000" tIns="90000">
            <a:normAutofit/>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1544249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6E2C5-A3D6-DF48-3300-4DFC9A8D348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1993E35-C639-BD4F-8DDD-924DA1F318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11AE86-6F06-D8FC-B06C-B45C2E31CCF1}"/>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045FE797-F859-0DD5-B8A9-0F7F2B9257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08BF8D1-2E27-20D7-332E-0A98FC4D103A}"/>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38197851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Unequal">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en-US"/>
              <a:t>Click to edit Master title style</a:t>
            </a:r>
            <a:endParaRPr lang="en-GB"/>
          </a:p>
        </p:txBody>
      </p:sp>
      <p:sp>
        <p:nvSpPr>
          <p:cNvPr id="3" name="Content Placeholder 2"/>
          <p:cNvSpPr>
            <a:spLocks noGrp="1"/>
          </p:cNvSpPr>
          <p:nvPr>
            <p:ph sz="half" idx="1"/>
          </p:nvPr>
        </p:nvSpPr>
        <p:spPr>
          <a:xfrm>
            <a:off x="468000" y="891412"/>
            <a:ext cx="3240000" cy="3784278"/>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6" name="Content Placeholder 5"/>
          <p:cNvSpPr>
            <a:spLocks noGrp="1"/>
          </p:cNvSpPr>
          <p:nvPr>
            <p:ph sz="quarter" idx="13"/>
          </p:nvPr>
        </p:nvSpPr>
        <p:spPr>
          <a:xfrm>
            <a:off x="3964610" y="896957"/>
            <a:ext cx="4679950" cy="3778734"/>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488632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5442"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499"/>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10" name="Tijdelijke aanduiding voor inhoud 9"/>
          <p:cNvSpPr>
            <a:spLocks noGrp="1"/>
          </p:cNvSpPr>
          <p:nvPr>
            <p:ph sz="quarter" idx="13"/>
          </p:nvPr>
        </p:nvSpPr>
        <p:spPr>
          <a:xfrm>
            <a:off x="4915941" y="789385"/>
            <a:ext cx="3753000" cy="3876675"/>
          </a:xfrm>
        </p:spPr>
        <p:txBody>
          <a:bodyPr/>
          <a:lstStyle/>
          <a:p>
            <a:pPr lvl="0"/>
            <a:r>
              <a:rPr lang="nl-NL"/>
              <a:t>Tekststijl van het model bewerken</a:t>
            </a:r>
          </a:p>
        </p:txBody>
      </p:sp>
      <p:sp>
        <p:nvSpPr>
          <p:cNvPr id="3" name="Titel 2"/>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708482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Grote tekst A">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1"/>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rIns="90000">
            <a:norm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8943125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2"/>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888657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4572000" y="-1191"/>
            <a:ext cx="4572000" cy="5144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750">
              <a:solidFill>
                <a:schemeClr val="bg1"/>
              </a:solidFill>
            </a:endParaRPr>
          </a:p>
        </p:txBody>
      </p:sp>
      <p:sp>
        <p:nvSpPr>
          <p:cNvPr id="6" name="Titel 5"/>
          <p:cNvSpPr>
            <a:spLocks noGrp="1"/>
          </p:cNvSpPr>
          <p:nvPr>
            <p:ph type="title"/>
          </p:nvPr>
        </p:nvSpPr>
        <p:spPr>
          <a:xfrm>
            <a:off x="476250" y="1977629"/>
            <a:ext cx="3752849" cy="1188243"/>
          </a:xfrm>
        </p:spPr>
        <p:txBody>
          <a:bodyPr anchor="ctr" anchorCtr="0"/>
          <a:lstStyle>
            <a:lvl1pPr>
              <a:defRPr sz="3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4915941" y="800100"/>
            <a:ext cx="3753000" cy="386596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444037510"/>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guide id="3" pos="4207">
          <p15:clr>
            <a:srgbClr val="FBAE40"/>
          </p15:clr>
        </p15:guide>
        <p15:guide id="4" pos="442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6" name="Titel 5"/>
          <p:cNvSpPr>
            <a:spLocks noGrp="1"/>
          </p:cNvSpPr>
          <p:nvPr>
            <p:ph type="title"/>
          </p:nvPr>
        </p:nvSpPr>
        <p:spPr>
          <a:xfrm>
            <a:off x="476249" y="1977629"/>
            <a:ext cx="3753000" cy="1188243"/>
          </a:xfrm>
        </p:spPr>
        <p:txBody>
          <a:bodyPr anchor="ctr" anchorCtr="0"/>
          <a:lstStyle>
            <a:lvl1pPr>
              <a:defRPr sz="3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4914899" y="789385"/>
            <a:ext cx="3753000" cy="3876675"/>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484569226"/>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6" name="Titel 5"/>
          <p:cNvSpPr>
            <a:spLocks noGrp="1"/>
          </p:cNvSpPr>
          <p:nvPr>
            <p:ph type="title"/>
          </p:nvPr>
        </p:nvSpPr>
        <p:spPr>
          <a:xfrm>
            <a:off x="476249" y="1977629"/>
            <a:ext cx="3753000" cy="1188243"/>
          </a:xfrm>
        </p:spPr>
        <p:txBody>
          <a:bodyPr anchor="ctr" anchorCtr="0"/>
          <a:lstStyle>
            <a:lvl1pPr>
              <a:defRPr sz="3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4914899" y="789385"/>
            <a:ext cx="3753000" cy="3876675"/>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154134794"/>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500"/>
          </a:xfrm>
        </p:spPr>
        <p:txBody>
          <a:bodyPr anchor="t" anchorCtr="0">
            <a:normAutofit/>
          </a:bodyPr>
          <a:lstStyle>
            <a:lvl1pPr marL="0" indent="0">
              <a:buNone/>
              <a:defRPr sz="15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Tekststijl van het model bewerken</a:t>
            </a:r>
          </a:p>
        </p:txBody>
      </p:sp>
      <p:sp>
        <p:nvSpPr>
          <p:cNvPr id="9" name="Titel 8"/>
          <p:cNvSpPr>
            <a:spLocks noGrp="1"/>
          </p:cNvSpPr>
          <p:nvPr>
            <p:ph type="title"/>
          </p:nvPr>
        </p:nvSpPr>
        <p:spPr>
          <a:xfrm>
            <a:off x="476250" y="789386"/>
            <a:ext cx="3752850" cy="711035"/>
          </a:xfrm>
        </p:spPr>
        <p:txBody>
          <a:bodyPr/>
          <a:lstStyle/>
          <a:p>
            <a:r>
              <a:rPr lang="nl-NL"/>
              <a:t>Klik om de stijl te bewerken</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04936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500"/>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9" name="Titel 8"/>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95631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0" name="Tijdelijke aanduiding voor tekst 9"/>
          <p:cNvSpPr>
            <a:spLocks noGrp="1"/>
          </p:cNvSpPr>
          <p:nvPr>
            <p:ph type="body" sz="quarter" idx="15"/>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p>
        </p:txBody>
      </p:sp>
      <p:sp>
        <p:nvSpPr>
          <p:cNvPr id="20" name="Tijdelijke aanduiding voor datum 19"/>
          <p:cNvSpPr>
            <a:spLocks noGrp="1"/>
          </p:cNvSpPr>
          <p:nvPr>
            <p:ph type="dt" sz="half" idx="25"/>
          </p:nvPr>
        </p:nvSpPr>
        <p:spPr/>
        <p:txBody>
          <a:bodyPr/>
          <a:lstStyle/>
          <a:p>
            <a:endParaRPr lang="nl-NL"/>
          </a:p>
        </p:txBody>
      </p:sp>
      <p:sp>
        <p:nvSpPr>
          <p:cNvPr id="21" name="Tijdelijke aanduiding voor voettekst 20"/>
          <p:cNvSpPr>
            <a:spLocks noGrp="1"/>
          </p:cNvSpPr>
          <p:nvPr>
            <p:ph type="ftr" sz="quarter" idx="26"/>
          </p:nvPr>
        </p:nvSpPr>
        <p:spPr/>
        <p:txBody>
          <a:body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443935992"/>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0" name="Tijdelijke aanduiding voor tekst 9"/>
          <p:cNvSpPr>
            <a:spLocks noGrp="1"/>
          </p:cNvSpPr>
          <p:nvPr>
            <p:ph type="body" sz="quarter" idx="15"/>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p>
        </p:txBody>
      </p:sp>
      <p:sp>
        <p:nvSpPr>
          <p:cNvPr id="20" name="Tijdelijke aanduiding voor datum 19"/>
          <p:cNvSpPr>
            <a:spLocks noGrp="1"/>
          </p:cNvSpPr>
          <p:nvPr>
            <p:ph type="dt" sz="half" idx="25"/>
          </p:nvPr>
        </p:nvSpPr>
        <p:spPr/>
        <p:txBody>
          <a:bodyPr/>
          <a:lstStyle/>
          <a:p>
            <a:endParaRPr lang="nl-NL"/>
          </a:p>
        </p:txBody>
      </p:sp>
      <p:sp>
        <p:nvSpPr>
          <p:cNvPr id="21" name="Tijdelijke aanduiding voor voettekst 20"/>
          <p:cNvSpPr>
            <a:spLocks noGrp="1"/>
          </p:cNvSpPr>
          <p:nvPr>
            <p:ph type="ftr" sz="quarter" idx="26"/>
          </p:nvPr>
        </p:nvSpPr>
        <p:spPr/>
        <p:txBody>
          <a:body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347792864"/>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5" name="Media Placeholder 4"/>
          <p:cNvSpPr>
            <a:spLocks noGrp="1"/>
          </p:cNvSpPr>
          <p:nvPr>
            <p:ph type="media" sz="quarter" idx="11"/>
          </p:nvPr>
        </p:nvSpPr>
        <p:spPr>
          <a:xfrm>
            <a:off x="468314" y="842162"/>
            <a:ext cx="8172000" cy="3828718"/>
          </a:xfrm>
        </p:spPr>
        <p:txBody>
          <a:bodyPr/>
          <a:lstStyle/>
          <a:p>
            <a:r>
              <a:rPr lang="en-US"/>
              <a:t>Click icon to add media</a:t>
            </a:r>
          </a:p>
        </p:txBody>
      </p:sp>
    </p:spTree>
    <p:extLst>
      <p:ext uri="{BB962C8B-B14F-4D97-AF65-F5344CB8AC3E}">
        <p14:creationId xmlns:p14="http://schemas.microsoft.com/office/powerpoint/2010/main" val="26326094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476250" y="1717200"/>
            <a:ext cx="3752850" cy="2948860"/>
          </a:xfrm>
        </p:spPr>
        <p:txBody>
          <a:bodyPr/>
          <a:lstStyle/>
          <a:p>
            <a:pPr lvl="0"/>
            <a:r>
              <a:rPr lang="nl-NL"/>
              <a:t>Tekststijl van het model bewerken</a:t>
            </a:r>
          </a:p>
        </p:txBody>
      </p:sp>
      <p:sp>
        <p:nvSpPr>
          <p:cNvPr id="2" name="Titel 1"/>
          <p:cNvSpPr>
            <a:spLocks noGrp="1"/>
          </p:cNvSpPr>
          <p:nvPr>
            <p:ph type="title"/>
          </p:nvPr>
        </p:nvSpPr>
        <p:spPr>
          <a:xfrm>
            <a:off x="476250" y="788401"/>
            <a:ext cx="3752850" cy="711035"/>
          </a:xfrm>
        </p:spPr>
        <p:txBody>
          <a:bodyPr/>
          <a:lstStyle/>
          <a:p>
            <a:r>
              <a:rPr lang="nl-NL"/>
              <a:t>Klik om de stijl te bewerken</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756073409"/>
      </p:ext>
    </p:extLst>
  </p:cSld>
  <p:clrMapOvr>
    <a:masterClrMapping/>
  </p:clrMapOvr>
  <p:extLst>
    <p:ext uri="{DCECCB84-F9BA-43D5-87BE-67443E8EF086}">
      <p15:sldGuideLst xmlns:p15="http://schemas.microsoft.com/office/powerpoint/2012/main">
        <p15:guide id="1" pos="2983">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3841315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459887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152912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805579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Afbeelding horizontaal kleur">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214408"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4915941" y="2916000"/>
            <a:ext cx="3753000" cy="1750060"/>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772373641"/>
      </p:ext>
    </p:extLst>
  </p:cSld>
  <p:clrMapOvr>
    <a:overrideClrMapping bg1="dk1" tx1="lt1" bg2="dk2" tx2="lt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Afbeelding horizontaal kleur">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214438"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4915941" y="2916000"/>
            <a:ext cx="3753000" cy="1750060"/>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231663140"/>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914899" y="2916000"/>
            <a:ext cx="3753000" cy="1750060"/>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475654" y="2916000"/>
            <a:ext cx="3753446" cy="1750060"/>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148494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214408"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1"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87463689"/>
      </p:ext>
    </p:extLst>
  </p:cSld>
  <p:clrMapOvr>
    <a:overrideClrMapping bg1="dk1" tx1="lt1" bg2="dk2" tx2="lt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Afbeelding hor. kleur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214438"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75322030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p:nvPr>
        </p:nvSpPr>
        <p:spPr>
          <a:xfrm>
            <a:off x="810000" y="1408021"/>
            <a:ext cx="7128792" cy="407094"/>
          </a:xfrm>
        </p:spPr>
        <p:txBody>
          <a:bodyPr lIns="0" tIns="0" rIns="0" bIns="0" anchor="t" anchorCtr="0">
            <a:noAutofit/>
          </a:bodyPr>
          <a:lstStyle>
            <a:lvl1pPr>
              <a:lnSpc>
                <a:spcPts val="3400"/>
              </a:lnSpc>
              <a:defRPr sz="2800" b="0"/>
            </a:lvl1pPr>
          </a:lstStyle>
          <a:p>
            <a:r>
              <a:rPr lang="en-US"/>
              <a:t>Click to edit Master title style</a:t>
            </a:r>
            <a:endParaRPr lang="en-GB"/>
          </a:p>
        </p:txBody>
      </p:sp>
      <p:sp>
        <p:nvSpPr>
          <p:cNvPr id="3" name="Subtitle 2"/>
          <p:cNvSpPr>
            <a:spLocks noGrp="1"/>
          </p:cNvSpPr>
          <p:nvPr>
            <p:ph type="subTitle" idx="1"/>
          </p:nvPr>
        </p:nvSpPr>
        <p:spPr>
          <a:xfrm>
            <a:off x="810000" y="1923176"/>
            <a:ext cx="5204952"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en-US"/>
              <a:t>Click to edit Master text styles</a:t>
            </a:r>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265584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9209836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200" y="788400"/>
            <a:ext cx="8193287" cy="710100"/>
          </a:xfrm>
        </p:spPr>
        <p:txBody>
          <a:bodyPr/>
          <a:lstStyle>
            <a:lvl1pPr>
              <a:defRPr>
                <a:solidFill>
                  <a:schemeClr val="tx1"/>
                </a:solidFill>
              </a:defRPr>
            </a:lvl1pPr>
          </a:lstStyle>
          <a:p>
            <a:r>
              <a:rPr lang="nl-NL"/>
              <a:t>Klik om de stijl te bewerken</a:t>
            </a:r>
          </a:p>
        </p:txBody>
      </p:sp>
      <p:sp>
        <p:nvSpPr>
          <p:cNvPr id="13" name="Tijdelijke aanduiding voor datum 12"/>
          <p:cNvSpPr>
            <a:spLocks noGrp="1"/>
          </p:cNvSpPr>
          <p:nvPr>
            <p:ph type="dt" sz="half" idx="15"/>
          </p:nvPr>
        </p:nvSpPr>
        <p:spPr/>
        <p:txBody>
          <a:bodyPr/>
          <a:lstStyle/>
          <a:p>
            <a:endParaRPr lang="nl-NL"/>
          </a:p>
        </p:txBody>
      </p:sp>
      <p:sp>
        <p:nvSpPr>
          <p:cNvPr id="14" name="Tijdelijke aanduiding voor voettekst 13"/>
          <p:cNvSpPr>
            <a:spLocks noGrp="1"/>
          </p:cNvSpPr>
          <p:nvPr>
            <p:ph type="ftr" sz="quarter" idx="16"/>
          </p:nvPr>
        </p:nvSpPr>
        <p:spPr/>
        <p:txBody>
          <a:bodyPr/>
          <a:lstStyle/>
          <a:p>
            <a:endParaRPr lang="nl-NL"/>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19523042"/>
      </p:ext>
    </p:extLst>
  </p:cSld>
  <p:clrMapOvr>
    <a:overrideClrMapping bg1="dk1" tx1="lt1" bg2="dk2" tx2="lt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475654" y="788400"/>
            <a:ext cx="8193287" cy="710100"/>
          </a:xfrm>
        </p:spPr>
        <p:txBody>
          <a:bodyPr/>
          <a:lstStyle/>
          <a:p>
            <a:r>
              <a:rPr lang="nl-NL"/>
              <a:t>Klik om de stijl te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058957548"/>
      </p:ext>
    </p:extLst>
  </p:cSld>
  <p:clrMapOvr>
    <a:overrideClrMapping bg1="lt1" tx1="dk1" bg2="lt2" tx2="dk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1003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fbeelding met titel">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Tree>
    <p:extLst>
      <p:ext uri="{BB962C8B-B14F-4D97-AF65-F5344CB8AC3E}">
        <p14:creationId xmlns:p14="http://schemas.microsoft.com/office/powerpoint/2010/main" val="30829400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Afbeelding met titel">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Tree>
    <p:extLst>
      <p:ext uri="{BB962C8B-B14F-4D97-AF65-F5344CB8AC3E}">
        <p14:creationId xmlns:p14="http://schemas.microsoft.com/office/powerpoint/2010/main" val="7889962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476250" y="1707356"/>
            <a:ext cx="8192691" cy="2958704"/>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510815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5969144" y="1707356"/>
            <a:ext cx="2700000" cy="2952750"/>
          </a:xfrm>
        </p:spPr>
        <p:txBody>
          <a:bodyPr/>
          <a:lstStyle>
            <a:lvl1pPr marL="0" indent="0">
              <a:buNone/>
              <a:defRPr sz="1500"/>
            </a:lvl1pPr>
            <a:lvl2pPr marL="234894" indent="0">
              <a:buNone/>
              <a:defRPr sz="1350"/>
            </a:lvl2pPr>
            <a:lvl3pPr marL="472488" indent="0">
              <a:buNone/>
              <a:defRPr sz="1200"/>
            </a:lvl3pPr>
            <a:lvl4pPr marL="707382" indent="0">
              <a:buNone/>
              <a:defRPr sz="1200"/>
            </a:lvl4pPr>
            <a:lvl5pPr marL="944977"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476251" y="1707357"/>
            <a:ext cx="5384223" cy="2958704"/>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8856776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5969144" y="1707356"/>
            <a:ext cx="2700000" cy="295275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476250" y="1707356"/>
            <a:ext cx="5384223" cy="2958704"/>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50021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0" name="Tijdelijke aanduiding voor tekst 9"/>
          <p:cNvSpPr>
            <a:spLocks noGrp="1"/>
          </p:cNvSpPr>
          <p:nvPr>
            <p:ph type="body" sz="quarter" idx="14"/>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p:nvPr>
        </p:nvSpPr>
        <p:spPr>
          <a:xfrm>
            <a:off x="476250" y="800100"/>
            <a:ext cx="3752850" cy="3865960"/>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660970012"/>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buClr>
                <a:schemeClr val="bg2"/>
              </a:buClr>
              <a:defRPr>
                <a:solidFill>
                  <a:schemeClr val="accent1"/>
                </a:solidFill>
              </a:defRPr>
            </a:lvl1pPr>
          </a:lstStyle>
          <a:p>
            <a:fld id="{C31F7836-E4B3-4985-A8BA-D04AF4A8C90B}" type="slidenum">
              <a:rPr lang="en-GB" smtClean="0"/>
              <a:pPr/>
              <a:t>‹nr.›</a:t>
            </a:fld>
            <a:endParaRPr lang="en-GB"/>
          </a:p>
        </p:txBody>
      </p:sp>
      <p:sp>
        <p:nvSpPr>
          <p:cNvPr id="4" name="Title 1"/>
          <p:cNvSpPr>
            <a:spLocks noGrp="1"/>
          </p:cNvSpPr>
          <p:nvPr>
            <p:ph type="title" hasCustomPrompt="1"/>
          </p:nvPr>
        </p:nvSpPr>
        <p:spPr>
          <a:xfrm>
            <a:off x="468000" y="896788"/>
            <a:ext cx="8171999" cy="2031325"/>
          </a:xfrm>
        </p:spPr>
        <p:txBody>
          <a:bodyPr wrap="square" lIns="0" tIns="0" rIns="0" bIns="0" anchor="ctr">
            <a:spAutoFit/>
          </a:bodyPr>
          <a:lstStyle>
            <a:lvl1pPr>
              <a:defRPr sz="2000"/>
            </a:lvl1pPr>
          </a:lstStyle>
          <a:p>
            <a:r>
              <a:rPr lang="en-GB" b="0"/>
              <a:t>We look forward to working with you. </a:t>
            </a:r>
            <a:br>
              <a:rPr lang="en-GB" b="0"/>
            </a:br>
            <a:br>
              <a:rPr lang="en-GB" b="0"/>
            </a:br>
            <a:r>
              <a:rPr lang="en-GB" b="0"/>
              <a:t>For more information visit our website</a:t>
            </a:r>
            <a:br>
              <a:rPr lang="en-GB" b="0"/>
            </a:br>
            <a:r>
              <a:rPr lang="en-GB" b="0"/>
              <a:t>royalhaskoningdhv.com</a:t>
            </a:r>
            <a:br>
              <a:rPr lang="en-GB" b="0"/>
            </a:br>
            <a:br>
              <a:rPr lang="en-GB" b="0"/>
            </a:br>
            <a:r>
              <a:rPr lang="en-GB" sz="2000" b="0"/>
              <a:t>Contact: marcom@rhdhv.com</a:t>
            </a:r>
            <a:br>
              <a:rPr lang="en-GB"/>
            </a:br>
            <a:endParaRPr lang="en-GB" sz="1200">
              <a:solidFill>
                <a:schemeClr val="tx1"/>
              </a:solidFill>
            </a:endParaRPr>
          </a:p>
        </p:txBody>
      </p:sp>
      <p:sp>
        <p:nvSpPr>
          <p:cNvPr id="7" name="TextBox 6"/>
          <p:cNvSpPr txBox="1"/>
          <p:nvPr userDrawn="1"/>
        </p:nvSpPr>
        <p:spPr>
          <a:xfrm>
            <a:off x="1043608" y="2949967"/>
            <a:ext cx="3024336" cy="1661993"/>
          </a:xfrm>
          <a:prstGeom prst="rect">
            <a:avLst/>
          </a:prstGeom>
          <a:noFill/>
        </p:spPr>
        <p:txBody>
          <a:bodyPr wrap="square" lIns="0" tIns="0" rIns="0" bIns="0" rtlCol="0">
            <a:spAutoFit/>
          </a:bodyPr>
          <a:lstStyle/>
          <a:p>
            <a:pPr>
              <a:lnSpc>
                <a:spcPct val="300000"/>
              </a:lnSpc>
            </a:pPr>
            <a:r>
              <a:rPr lang="en-GB" sz="1200">
                <a:solidFill>
                  <a:srgbClr val="00577E"/>
                </a:solidFill>
                <a:latin typeface="Arial"/>
                <a:cs typeface="Arial"/>
              </a:rPr>
              <a:t>linkedin.com/company/royal-</a:t>
            </a:r>
            <a:r>
              <a:rPr lang="en-GB" sz="1200" err="1">
                <a:solidFill>
                  <a:srgbClr val="00577E"/>
                </a:solidFill>
                <a:latin typeface="Arial"/>
                <a:cs typeface="Arial"/>
              </a:rPr>
              <a:t>haskoningdhv</a:t>
            </a:r>
            <a:endParaRPr lang="en-GB" sz="1200">
              <a:solidFill>
                <a:srgbClr val="00577E"/>
              </a:solidFill>
              <a:latin typeface="Arial"/>
              <a:cs typeface="Arial"/>
            </a:endParaRPr>
          </a:p>
          <a:p>
            <a:pPr>
              <a:lnSpc>
                <a:spcPct val="300000"/>
              </a:lnSpc>
            </a:pPr>
            <a:r>
              <a:rPr lang="en-GB" sz="1200">
                <a:solidFill>
                  <a:srgbClr val="00577E"/>
                </a:solidFill>
                <a:latin typeface="Arial"/>
                <a:cs typeface="Arial"/>
              </a:rPr>
              <a:t>@RHDHV</a:t>
            </a:r>
          </a:p>
          <a:p>
            <a:pPr>
              <a:lnSpc>
                <a:spcPct val="300000"/>
              </a:lnSpc>
            </a:pPr>
            <a:r>
              <a:rPr lang="en-GB" sz="1200">
                <a:solidFill>
                  <a:srgbClr val="00577E"/>
                </a:solidFill>
                <a:latin typeface="Arial"/>
                <a:cs typeface="Arial"/>
              </a:rPr>
              <a:t>facebook.com/</a:t>
            </a:r>
            <a:r>
              <a:rPr lang="en-GB" sz="1200" err="1">
                <a:solidFill>
                  <a:srgbClr val="00577E"/>
                </a:solidFill>
                <a:latin typeface="Arial"/>
                <a:cs typeface="Arial"/>
              </a:rPr>
              <a:t>RoyalHaskoningDHV</a:t>
            </a:r>
            <a:endParaRPr lang="en-US" sz="1200">
              <a:solidFill>
                <a:srgbClr val="00577E"/>
              </a:solidFill>
              <a:latin typeface="Arial"/>
              <a:cs typeface="Aria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8788"/>
          <a:stretch/>
        </p:blipFill>
        <p:spPr>
          <a:xfrm>
            <a:off x="468314" y="3160463"/>
            <a:ext cx="321310" cy="1396606"/>
          </a:xfrm>
          <a:prstGeom prst="rect">
            <a:avLst/>
          </a:prstGeom>
        </p:spPr>
      </p:pic>
    </p:spTree>
    <p:extLst>
      <p:ext uri="{BB962C8B-B14F-4D97-AF65-F5344CB8AC3E}">
        <p14:creationId xmlns:p14="http://schemas.microsoft.com/office/powerpoint/2010/main" val="4269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hasCustomPrompt="1"/>
          </p:nvPr>
        </p:nvSpPr>
        <p:spPr>
          <a:xfrm>
            <a:off x="476250" y="1406713"/>
            <a:ext cx="8192691" cy="1163847"/>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251840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hasCustomPrompt="1"/>
          </p:nvPr>
        </p:nvSpPr>
        <p:spPr>
          <a:xfrm>
            <a:off x="476250" y="1924050"/>
            <a:ext cx="3752850" cy="1295400"/>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7168186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0" name="Tijdelijke aanduiding voor tekst 9"/>
          <p:cNvSpPr>
            <a:spLocks noGrp="1"/>
          </p:cNvSpPr>
          <p:nvPr>
            <p:ph type="body" sz="quarter" idx="14"/>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p:nvPr>
        </p:nvSpPr>
        <p:spPr>
          <a:xfrm>
            <a:off x="476250" y="800100"/>
            <a:ext cx="3752850" cy="3865960"/>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937890909"/>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hasCustomPrompt="1"/>
          </p:nvPr>
        </p:nvSpPr>
        <p:spPr>
          <a:xfrm>
            <a:off x="476250" y="1406713"/>
            <a:ext cx="8192691" cy="1163847"/>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0370067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hasCustomPrompt="1"/>
          </p:nvPr>
        </p:nvSpPr>
        <p:spPr>
          <a:xfrm>
            <a:off x="476250" y="1924050"/>
            <a:ext cx="3752850" cy="1295400"/>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3083324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act C">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76250" y="1406713"/>
            <a:ext cx="8192691" cy="1163846"/>
          </a:xfrm>
        </p:spPr>
        <p:txBody>
          <a:bodyPr anchor="ctr" anchorCtr="0">
            <a:normAutofit/>
          </a:bodyPr>
          <a:lstStyle>
            <a:lvl1pPr>
              <a:defRPr sz="36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16823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16823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16823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270925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270925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270925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1424937744"/>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3_Afsluitende slide - 50/50 beeld rechts">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1F660CA-3C6D-074A-9115-DF3CC6E20295}"/>
              </a:ext>
            </a:extLst>
          </p:cNvPr>
          <p:cNvSpPr>
            <a:spLocks noGrp="1"/>
          </p:cNvSpPr>
          <p:nvPr>
            <p:ph type="pic" sz="quarter" idx="13"/>
          </p:nvPr>
        </p:nvSpPr>
        <p:spPr>
          <a:xfrm flipH="1">
            <a:off x="4578424" y="2"/>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tx1">
              <a:lumMod val="95000"/>
            </a:schemeClr>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8" name="Tijdelijke aanduiding voor afbeelding 17">
            <a:extLst>
              <a:ext uri="{FF2B5EF4-FFF2-40B4-BE49-F238E27FC236}">
                <a16:creationId xmlns:a16="http://schemas.microsoft.com/office/drawing/2014/main" id="{34843A46-CBEE-1246-B343-0A5E005FB02B}"/>
              </a:ext>
            </a:extLst>
          </p:cNvPr>
          <p:cNvSpPr>
            <a:spLocks noGrp="1"/>
          </p:cNvSpPr>
          <p:nvPr>
            <p:ph type="pic" sz="quarter" idx="14"/>
          </p:nvPr>
        </p:nvSpPr>
        <p:spPr>
          <a:xfrm>
            <a:off x="1" y="236"/>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bg2"/>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1" name="Ondertitel 2"/>
          <p:cNvSpPr>
            <a:spLocks noGrp="1"/>
          </p:cNvSpPr>
          <p:nvPr>
            <p:ph type="subTitle" idx="1" hasCustomPrompt="1"/>
          </p:nvPr>
        </p:nvSpPr>
        <p:spPr>
          <a:xfrm>
            <a:off x="516338" y="2595762"/>
            <a:ext cx="3704428" cy="1103897"/>
          </a:xfrm>
        </p:spPr>
        <p:txBody>
          <a:bodyPr lIns="0" tIns="360000" rIns="0" bIns="0" anchor="t" anchorCtr="0">
            <a:noAutofit/>
          </a:bodyPr>
          <a:lstStyle>
            <a:lvl1pPr marL="0" indent="0" algn="l">
              <a:lnSpc>
                <a:spcPct val="85000"/>
              </a:lnSpc>
              <a:spcBef>
                <a:spcPts val="0"/>
              </a:spcBef>
              <a:buNone/>
              <a:defRPr sz="1800">
                <a:solidFill>
                  <a:schemeClr val="tx1"/>
                </a:solidFill>
                <a:latin typeface="Verdan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Type hier de ondertitel</a:t>
            </a:r>
          </a:p>
        </p:txBody>
      </p:sp>
      <p:sp>
        <p:nvSpPr>
          <p:cNvPr id="16" name="Titel 1"/>
          <p:cNvSpPr>
            <a:spLocks noGrp="1"/>
          </p:cNvSpPr>
          <p:nvPr>
            <p:ph type="title" hasCustomPrompt="1"/>
          </p:nvPr>
        </p:nvSpPr>
        <p:spPr>
          <a:xfrm>
            <a:off x="516340" y="1823635"/>
            <a:ext cx="3703706" cy="906363"/>
          </a:xfrm>
        </p:spPr>
        <p:txBody>
          <a:bodyPr wrap="square" anchor="t" anchorCtr="0">
            <a:noAutofit/>
          </a:bodyPr>
          <a:lstStyle>
            <a:lvl1pPr algn="l">
              <a:lnSpc>
                <a:spcPct val="80000"/>
              </a:lnSpc>
              <a:defRPr sz="3600" b="1">
                <a:solidFill>
                  <a:schemeClr val="tx1"/>
                </a:solidFill>
                <a:latin typeface="Verdana" panose="020B0604030504040204" pitchFamily="34" charset="0"/>
              </a:defRPr>
            </a:lvl1pPr>
          </a:lstStyle>
          <a:p>
            <a:r>
              <a:rPr lang="nl-NL"/>
              <a:t>Type hier de titel over max 2 regels</a:t>
            </a:r>
          </a:p>
        </p:txBody>
      </p:sp>
      <p:sp>
        <p:nvSpPr>
          <p:cNvPr id="2" name="Tijdelijke aanduiding voor datum 1">
            <a:extLst>
              <a:ext uri="{FF2B5EF4-FFF2-40B4-BE49-F238E27FC236}">
                <a16:creationId xmlns:a16="http://schemas.microsoft.com/office/drawing/2014/main" id="{EF309233-54AB-C447-81E3-F02A17A4BABE}"/>
              </a:ext>
            </a:extLst>
          </p:cNvPr>
          <p:cNvSpPr>
            <a:spLocks noGrp="1"/>
          </p:cNvSpPr>
          <p:nvPr>
            <p:ph type="dt" sz="half" idx="10"/>
          </p:nvPr>
        </p:nvSpPr>
        <p:spPr>
          <a:xfrm>
            <a:off x="4939905" y="4677332"/>
            <a:ext cx="1144190" cy="466169"/>
          </a:xfrm>
        </p:spPr>
        <p:txBody>
          <a:bodyPr/>
          <a:lstStyle>
            <a:lvl1pPr>
              <a:defRPr>
                <a:solidFill>
                  <a:schemeClr val="tx1"/>
                </a:solidFill>
                <a:latin typeface="Verdana" panose="020B0604030504040204" pitchFamily="34" charset="0"/>
              </a:defRPr>
            </a:lvl1pPr>
          </a:lstStyle>
          <a:p>
            <a:r>
              <a:rPr lang="nl-NL"/>
              <a:t>9 september 2020</a:t>
            </a:r>
          </a:p>
        </p:txBody>
      </p:sp>
      <p:sp>
        <p:nvSpPr>
          <p:cNvPr id="5" name="Tijdelijke aanduiding voor dianummer 4">
            <a:extLst>
              <a:ext uri="{FF2B5EF4-FFF2-40B4-BE49-F238E27FC236}">
                <a16:creationId xmlns:a16="http://schemas.microsoft.com/office/drawing/2014/main" id="{B801D160-B57C-674A-BB10-21134B611BD5}"/>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stStyle>
          <a:p>
            <a:fld id="{10A0A6AF-03C5-477E-939A-E28F7E7F05EA}" type="slidenum">
              <a:rPr lang="nl-NL" smtClean="0"/>
              <a:pPr/>
              <a:t>‹nr.›</a:t>
            </a:fld>
            <a:endParaRPr lang="nl-NL"/>
          </a:p>
        </p:txBody>
      </p:sp>
      <p:pic>
        <p:nvPicPr>
          <p:cNvPr id="15" name="RO logo Positief" hidden="1">
            <a:extLst>
              <a:ext uri="{FF2B5EF4-FFF2-40B4-BE49-F238E27FC236}">
                <a16:creationId xmlns:a16="http://schemas.microsoft.com/office/drawing/2014/main" id="{9A932FE8-6FB6-F146-ABC0-DE94ECD6ED0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0260" y="-1"/>
            <a:ext cx="3021806" cy="1195864"/>
          </a:xfrm>
          <a:prstGeom prst="rect">
            <a:avLst/>
          </a:prstGeom>
        </p:spPr>
      </p:pic>
    </p:spTree>
    <p:extLst>
      <p:ext uri="{BB962C8B-B14F-4D97-AF65-F5344CB8AC3E}">
        <p14:creationId xmlns:p14="http://schemas.microsoft.com/office/powerpoint/2010/main" val="2972643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5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_Afsluitende slide - 50/50 beeld rechts">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1F660CA-3C6D-074A-9115-DF3CC6E20295}"/>
              </a:ext>
            </a:extLst>
          </p:cNvPr>
          <p:cNvSpPr>
            <a:spLocks noGrp="1"/>
          </p:cNvSpPr>
          <p:nvPr>
            <p:ph type="pic" sz="quarter" idx="13"/>
          </p:nvPr>
        </p:nvSpPr>
        <p:spPr>
          <a:xfrm flipH="1">
            <a:off x="4578423" y="1"/>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tx1">
              <a:lumMod val="95000"/>
            </a:schemeClr>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8" name="Tijdelijke aanduiding voor afbeelding 17">
            <a:extLst>
              <a:ext uri="{FF2B5EF4-FFF2-40B4-BE49-F238E27FC236}">
                <a16:creationId xmlns:a16="http://schemas.microsoft.com/office/drawing/2014/main" id="{34843A46-CBEE-1246-B343-0A5E005FB02B}"/>
              </a:ext>
            </a:extLst>
          </p:cNvPr>
          <p:cNvSpPr>
            <a:spLocks noGrp="1"/>
          </p:cNvSpPr>
          <p:nvPr>
            <p:ph type="pic" sz="quarter" idx="14"/>
          </p:nvPr>
        </p:nvSpPr>
        <p:spPr>
          <a:xfrm>
            <a:off x="0" y="235"/>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bg2"/>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1" name="Ondertitel 2"/>
          <p:cNvSpPr>
            <a:spLocks noGrp="1"/>
          </p:cNvSpPr>
          <p:nvPr>
            <p:ph type="subTitle" idx="1" hasCustomPrompt="1"/>
          </p:nvPr>
        </p:nvSpPr>
        <p:spPr>
          <a:xfrm>
            <a:off x="516338" y="2595761"/>
            <a:ext cx="3704428" cy="1103897"/>
          </a:xfrm>
        </p:spPr>
        <p:txBody>
          <a:bodyPr lIns="0" tIns="360000" rIns="0" bIns="0" anchor="t" anchorCtr="0">
            <a:noAutofit/>
          </a:bodyPr>
          <a:lstStyle>
            <a:lvl1pPr marL="0" indent="0" algn="l">
              <a:lnSpc>
                <a:spcPct val="85000"/>
              </a:lnSpc>
              <a:spcBef>
                <a:spcPts val="0"/>
              </a:spcBef>
              <a:buNone/>
              <a:defRPr sz="1800">
                <a:solidFill>
                  <a:schemeClr val="tx1"/>
                </a:solidFill>
                <a:latin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Type hier de ondertitel</a:t>
            </a:r>
          </a:p>
        </p:txBody>
      </p:sp>
      <p:sp>
        <p:nvSpPr>
          <p:cNvPr id="16" name="Titel 1"/>
          <p:cNvSpPr>
            <a:spLocks noGrp="1"/>
          </p:cNvSpPr>
          <p:nvPr>
            <p:ph type="title" hasCustomPrompt="1"/>
          </p:nvPr>
        </p:nvSpPr>
        <p:spPr>
          <a:xfrm>
            <a:off x="516339" y="1823634"/>
            <a:ext cx="3703706" cy="906363"/>
          </a:xfrm>
        </p:spPr>
        <p:txBody>
          <a:bodyPr wrap="square" anchor="t" anchorCtr="0">
            <a:noAutofit/>
          </a:bodyPr>
          <a:lstStyle>
            <a:lvl1pPr algn="l">
              <a:lnSpc>
                <a:spcPct val="80000"/>
              </a:lnSpc>
              <a:defRPr sz="3600" b="1">
                <a:solidFill>
                  <a:schemeClr val="tx1"/>
                </a:solidFill>
                <a:latin typeface="Verdana" panose="020B0604030504040204" pitchFamily="34" charset="0"/>
              </a:defRPr>
            </a:lvl1pPr>
          </a:lstStyle>
          <a:p>
            <a:r>
              <a:rPr lang="nl-NL"/>
              <a:t>Type hier de titel over max 2 regels</a:t>
            </a:r>
          </a:p>
        </p:txBody>
      </p:sp>
      <p:sp>
        <p:nvSpPr>
          <p:cNvPr id="2" name="Tijdelijke aanduiding voor datum 1">
            <a:extLst>
              <a:ext uri="{FF2B5EF4-FFF2-40B4-BE49-F238E27FC236}">
                <a16:creationId xmlns:a16="http://schemas.microsoft.com/office/drawing/2014/main" id="{EF309233-54AB-C447-81E3-F02A17A4BABE}"/>
              </a:ext>
            </a:extLst>
          </p:cNvPr>
          <p:cNvSpPr>
            <a:spLocks noGrp="1"/>
          </p:cNvSpPr>
          <p:nvPr>
            <p:ph type="dt" sz="half" idx="10"/>
          </p:nvPr>
        </p:nvSpPr>
        <p:spPr>
          <a:xfrm>
            <a:off x="4939904" y="4677331"/>
            <a:ext cx="1144190" cy="466169"/>
          </a:xfrm>
        </p:spPr>
        <p:txBody>
          <a:bodyPr/>
          <a:lstStyle>
            <a:lvl1pPr>
              <a:defRPr>
                <a:solidFill>
                  <a:schemeClr val="tx1"/>
                </a:solidFill>
                <a:latin typeface="Verdana" panose="020B0604030504040204" pitchFamily="34" charset="0"/>
              </a:defRPr>
            </a:lvl1pPr>
          </a:lstStyle>
          <a:p>
            <a:r>
              <a:rPr lang="nl-NL"/>
              <a:t>9 september 2020</a:t>
            </a:r>
          </a:p>
        </p:txBody>
      </p:sp>
      <p:sp>
        <p:nvSpPr>
          <p:cNvPr id="5" name="Tijdelijke aanduiding voor dianummer 4">
            <a:extLst>
              <a:ext uri="{FF2B5EF4-FFF2-40B4-BE49-F238E27FC236}">
                <a16:creationId xmlns:a16="http://schemas.microsoft.com/office/drawing/2014/main" id="{B801D160-B57C-674A-BB10-21134B611BD5}"/>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stStyle>
          <a:p>
            <a:fld id="{10A0A6AF-03C5-477E-939A-E28F7E7F05EA}" type="slidenum">
              <a:rPr lang="nl-NL" smtClean="0"/>
              <a:pPr/>
              <a:t>‹nr.›</a:t>
            </a:fld>
            <a:endParaRPr lang="nl-NL"/>
          </a:p>
        </p:txBody>
      </p:sp>
      <p:pic>
        <p:nvPicPr>
          <p:cNvPr id="15" name="RO logo Positief" hidden="1">
            <a:extLst>
              <a:ext uri="{FF2B5EF4-FFF2-40B4-BE49-F238E27FC236}">
                <a16:creationId xmlns:a16="http://schemas.microsoft.com/office/drawing/2014/main" id="{9A932FE8-6FB6-F146-ABC0-DE94ECD6ED0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0260" y="-1"/>
            <a:ext cx="3021806" cy="1195864"/>
          </a:xfrm>
          <a:prstGeom prst="rect">
            <a:avLst/>
          </a:prstGeom>
        </p:spPr>
      </p:pic>
    </p:spTree>
    <p:extLst>
      <p:ext uri="{BB962C8B-B14F-4D97-AF65-F5344CB8AC3E}">
        <p14:creationId xmlns:p14="http://schemas.microsoft.com/office/powerpoint/2010/main" val="2048735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59">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6 contentslide - Beeld aflopend rechts">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745F1659-C938-6F4C-A035-8E30151F293A}"/>
              </a:ext>
            </a:extLst>
          </p:cNvPr>
          <p:cNvSpPr>
            <a:spLocks noGrp="1"/>
          </p:cNvSpPr>
          <p:nvPr>
            <p:ph type="pic" sz="quarter" idx="13"/>
          </p:nvPr>
        </p:nvSpPr>
        <p:spPr>
          <a:xfrm>
            <a:off x="4581525" y="-532"/>
            <a:ext cx="4562475" cy="5143798"/>
          </a:xfrm>
          <a:custGeom>
            <a:avLst/>
            <a:gdLst>
              <a:gd name="connsiteX0" fmla="*/ 0 w 6083300"/>
              <a:gd name="connsiteY0" fmla="*/ 0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7" fmla="*/ 0 w 6083300"/>
              <a:gd name="connsiteY7" fmla="*/ 2862 h 6857687"/>
              <a:gd name="connsiteX0" fmla="*/ 0 w 6083300"/>
              <a:gd name="connsiteY0" fmla="*/ 2862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7" fmla="*/ 0 w 6083300"/>
              <a:gd name="connsiteY7" fmla="*/ 2862 h 6857687"/>
              <a:gd name="connsiteX0" fmla="*/ 231775 w 6083300"/>
              <a:gd name="connsiteY0" fmla="*/ 2862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0" fmla="*/ 229394 w 6083300"/>
              <a:gd name="connsiteY0" fmla="*/ 0 h 6858397"/>
              <a:gd name="connsiteX1" fmla="*/ 6083300 w 6083300"/>
              <a:gd name="connsiteY1" fmla="*/ 710 h 6858397"/>
              <a:gd name="connsiteX2" fmla="*/ 6083300 w 6083300"/>
              <a:gd name="connsiteY2" fmla="*/ 6858397 h 6858397"/>
              <a:gd name="connsiteX3" fmla="*/ 0 w 6083300"/>
              <a:gd name="connsiteY3" fmla="*/ 6858397 h 6858397"/>
              <a:gd name="connsiteX4" fmla="*/ 0 w 6083300"/>
              <a:gd name="connsiteY4" fmla="*/ 715085 h 6858397"/>
              <a:gd name="connsiteX5" fmla="*/ 231775 w 6083300"/>
              <a:gd name="connsiteY5" fmla="*/ 715085 h 6858397"/>
              <a:gd name="connsiteX6" fmla="*/ 229394 w 6083300"/>
              <a:gd name="connsiteY6" fmla="*/ 0 h 685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300" h="6858397">
                <a:moveTo>
                  <a:pt x="229394" y="0"/>
                </a:moveTo>
                <a:lnTo>
                  <a:pt x="6083300" y="710"/>
                </a:lnTo>
                <a:lnTo>
                  <a:pt x="6083300" y="6858397"/>
                </a:lnTo>
                <a:lnTo>
                  <a:pt x="0" y="6858397"/>
                </a:lnTo>
                <a:lnTo>
                  <a:pt x="0" y="715085"/>
                </a:lnTo>
                <a:lnTo>
                  <a:pt x="231775" y="715085"/>
                </a:lnTo>
                <a:cubicBezTo>
                  <a:pt x="230981" y="476723"/>
                  <a:pt x="230188" y="238362"/>
                  <a:pt x="229394" y="0"/>
                </a:cubicBezTo>
                <a:close/>
              </a:path>
            </a:pathLst>
          </a:custGeom>
          <a:solidFill>
            <a:schemeClr val="bg1">
              <a:lumMod val="95000"/>
            </a:schemeClr>
          </a:solidFill>
        </p:spPr>
        <p:txBody>
          <a:bodyPr wrap="square" anchor="ctr">
            <a:noAutofit/>
          </a:bodyPr>
          <a:lstStyle>
            <a:lvl1pPr marL="0" indent="0" algn="ctr">
              <a:buNone/>
              <a:defRPr>
                <a:latin typeface="Verdana" panose="020B0604030504040204" pitchFamily="34" charset="0"/>
              </a:defRPr>
            </a:lvl1pPr>
          </a:lstStyle>
          <a:p>
            <a:r>
              <a:rPr lang="nl-NL"/>
              <a:t>Klik op het pictogram als u een afbeelding wilt toevoegen</a:t>
            </a:r>
          </a:p>
        </p:txBody>
      </p:sp>
      <p:sp>
        <p:nvSpPr>
          <p:cNvPr id="3" name="Tijdelijke aanduiding voor inhoud 2"/>
          <p:cNvSpPr>
            <a:spLocks noGrp="1"/>
          </p:cNvSpPr>
          <p:nvPr>
            <p:ph idx="1"/>
          </p:nvPr>
        </p:nvSpPr>
        <p:spPr>
          <a:xfrm>
            <a:off x="468000" y="1383507"/>
            <a:ext cx="3756338" cy="3282554"/>
          </a:xfrm>
        </p:spPr>
        <p:txBody>
          <a:bodyPr lIns="0" tIns="360000" bIns="0" numCol="1" spcCol="468000">
            <a:noAutofit/>
          </a:bodyPr>
          <a:lstStyle>
            <a:lvl1pPr marL="0" indent="0">
              <a:spcBef>
                <a:spcPts val="0"/>
              </a:spcBef>
              <a:buNone/>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hasCustomPrompt="1"/>
          </p:nvPr>
        </p:nvSpPr>
        <p:spPr>
          <a:xfrm>
            <a:off x="468484" y="762001"/>
            <a:ext cx="3755854" cy="621506"/>
          </a:xfrm>
        </p:spPr>
        <p:txBody>
          <a:bodyPr anchor="t" anchorCtr="0">
            <a:noAutofit/>
          </a:bodyPr>
          <a:lstStyle>
            <a:lvl1pPr>
              <a:lnSpc>
                <a:spcPct val="80000"/>
              </a:lnSpc>
              <a:defRPr>
                <a:latin typeface="Verdana" panose="020B0604030504040204" pitchFamily="34" charset="0"/>
              </a:defRPr>
            </a:lvl1pPr>
          </a:lstStyle>
          <a:p>
            <a:r>
              <a:rPr lang="nl-NL"/>
              <a:t>Klikken om de titelstijl te bewerken</a:t>
            </a:r>
          </a:p>
        </p:txBody>
      </p:sp>
      <p:sp>
        <p:nvSpPr>
          <p:cNvPr id="14" name="Tijdelijke aanduiding voor voettekst 13"/>
          <p:cNvSpPr>
            <a:spLocks noGrp="1"/>
          </p:cNvSpPr>
          <p:nvPr>
            <p:ph type="ftr" sz="quarter" idx="11"/>
          </p:nvPr>
        </p:nvSpPr>
        <p:spPr>
          <a:xfrm>
            <a:off x="2391966" y="4666060"/>
            <a:ext cx="4874419" cy="477206"/>
          </a:xfrm>
          <a:prstGeom prst="rect">
            <a:avLst/>
          </a:prstGeom>
        </p:spPr>
        <p:txBody>
          <a:bodyPr/>
          <a:lstStyle>
            <a:lvl1pPr>
              <a:defRPr>
                <a:latin typeface="Verdana" panose="020B0604030504040204" pitchFamily="34" charset="0"/>
              </a:defRPr>
            </a:lvl1pPr>
          </a:lstStyle>
          <a:p>
            <a:r>
              <a:rPr lang="nl-NL"/>
              <a:t>Transitiepad naar klimaatneutrale en circulaire circulaire kunstwerken in 2030</a:t>
            </a:r>
          </a:p>
        </p:txBody>
      </p:sp>
      <p:sp>
        <p:nvSpPr>
          <p:cNvPr id="15" name="Tijdelijke aanduiding voor dianummer 14"/>
          <p:cNvSpPr>
            <a:spLocks noGrp="1"/>
          </p:cNvSpPr>
          <p:nvPr>
            <p:ph type="sldNum" sz="quarter" idx="12"/>
          </p:nvPr>
        </p:nvSpPr>
        <p:spPr>
          <a:xfrm>
            <a:off x="8100000" y="4666060"/>
            <a:ext cx="540000" cy="477440"/>
          </a:xfrm>
          <a:prstGeom prst="rect">
            <a:avLst/>
          </a:prstGeom>
        </p:spPr>
        <p:txBody>
          <a:bodyPr lIns="0" rIns="0"/>
          <a:lstStyle>
            <a:lvl1pPr>
              <a:defRPr>
                <a:latin typeface="Verdana" panose="020B0604030504040204" pitchFamily="34" charset="0"/>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83674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72500" y="1763100"/>
            <a:ext cx="3752850" cy="2972700"/>
          </a:xfrm>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914000" y="1763100"/>
            <a:ext cx="3758400" cy="2972700"/>
          </a:xfrm>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Vertrouwelijkheidsniveau"/>
          <p:cNvSpPr>
            <a:spLocks noGrp="1"/>
          </p:cNvSpPr>
          <p:nvPr>
            <p:ph type="body" sz="quarter" idx="26"/>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Klik om de modelstijlen te bewerken</a:t>
            </a:r>
          </a:p>
        </p:txBody>
      </p:sp>
      <p:sp>
        <p:nvSpPr>
          <p:cNvPr id="12" name="Titel 11"/>
          <p:cNvSpPr>
            <a:spLocks noGrp="1"/>
          </p:cNvSpPr>
          <p:nvPr>
            <p:ph type="title"/>
          </p:nvPr>
        </p:nvSpPr>
        <p:spPr/>
        <p:txBody>
          <a:bodyPr/>
          <a:lstStyle>
            <a:lvl1pPr>
              <a:defRPr/>
            </a:lvl1pPr>
          </a:lstStyle>
          <a:p>
            <a:r>
              <a:rPr lang="nl-NL"/>
              <a:t>Klik om de stijl te bewerken</a:t>
            </a:r>
          </a:p>
        </p:txBody>
      </p:sp>
      <p:sp>
        <p:nvSpPr>
          <p:cNvPr id="6" name="Tijdelijke aanduiding voor dianummer 3">
            <a:extLst>
              <a:ext uri="{FF2B5EF4-FFF2-40B4-BE49-F238E27FC236}">
                <a16:creationId xmlns:a16="http://schemas.microsoft.com/office/drawing/2014/main" id="{CE01B026-E73E-4336-AD21-58D8CEBA354B}"/>
              </a:ext>
            </a:extLst>
          </p:cNvPr>
          <p:cNvSpPr>
            <a:spLocks noGrp="1"/>
          </p:cNvSpPr>
          <p:nvPr>
            <p:ph type="sldNum" sz="quarter" idx="27"/>
          </p:nvPr>
        </p:nvSpPr>
        <p:spPr/>
        <p:txBody>
          <a:bodyPr/>
          <a:lstStyle>
            <a:lvl1pPr>
              <a:defRPr/>
            </a:lvl1pPr>
          </a:lstStyle>
          <a:p>
            <a:pPr>
              <a:defRPr/>
            </a:pPr>
            <a:fld id="{2DC0C0E1-D49B-4987-9DC2-2C94F317CFEC}" type="slidenum">
              <a:rPr lang="nl-NL" altLang="nl-NL"/>
              <a:pPr>
                <a:defRPr/>
              </a:pPr>
              <a:t>‹nr.›</a:t>
            </a:fld>
            <a:endParaRPr lang="nl-NL" altLang="nl-NL"/>
          </a:p>
        </p:txBody>
      </p:sp>
    </p:spTree>
    <p:extLst>
      <p:ext uri="{BB962C8B-B14F-4D97-AF65-F5344CB8AC3E}">
        <p14:creationId xmlns:p14="http://schemas.microsoft.com/office/powerpoint/2010/main" val="2712042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8000" y="351163"/>
            <a:ext cx="8171999" cy="410788"/>
          </a:xfrm>
        </p:spPr>
        <p:txBody>
          <a:bodyPr anchor="ctr"/>
          <a:lstStyle/>
          <a:p>
            <a:r>
              <a:rPr lang="en-US"/>
              <a:t>Click to edit Master title style</a:t>
            </a:r>
            <a:endParaRPr lang="en-GB"/>
          </a:p>
        </p:txBody>
      </p:sp>
      <p:sp>
        <p:nvSpPr>
          <p:cNvPr id="2" name="Slide Number Placeholder 1"/>
          <p:cNvSpPr>
            <a:spLocks noGrp="1"/>
          </p:cNvSpPr>
          <p:nvPr>
            <p:ph type="sldNum" sz="quarter" idx="10"/>
          </p:nvPr>
        </p:nvSpPr>
        <p:spPr/>
        <p:txBody>
          <a:bodyPr/>
          <a:lstStyle>
            <a:lvl1pPr>
              <a:defRPr>
                <a:solidFill>
                  <a:schemeClr val="accent1"/>
                </a:solidFill>
              </a:defRPr>
            </a:lvl1pPr>
          </a:lstStyle>
          <a:p>
            <a:fld id="{C31F7836-E4B3-4985-A8BA-D04AF4A8C90B}" type="slidenum">
              <a:rPr lang="en-GB" smtClean="0"/>
              <a:pPr/>
              <a:t>‹nr.›</a:t>
            </a:fld>
            <a:endParaRPr lang="en-GB"/>
          </a:p>
        </p:txBody>
      </p:sp>
    </p:spTree>
    <p:extLst>
      <p:ext uri="{BB962C8B-B14F-4D97-AF65-F5344CB8AC3E}">
        <p14:creationId xmlns:p14="http://schemas.microsoft.com/office/powerpoint/2010/main" val="31122420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0" y="152400"/>
            <a:ext cx="6038850" cy="381000"/>
          </a:xfrm>
        </p:spPr>
        <p:txBody>
          <a:bodyPr>
            <a:noAutofit/>
          </a:bodyPr>
          <a:lstStyle>
            <a:lvl1pPr>
              <a:defRPr lang="nl-NL" sz="2400" b="1" i="0" kern="1200" dirty="0">
                <a:solidFill>
                  <a:schemeClr val="bg1"/>
                </a:solidFill>
                <a:latin typeface="Arial" charset="0"/>
                <a:ea typeface="Arial" charset="0"/>
                <a:cs typeface="Arial" charset="0"/>
              </a:defRPr>
            </a:lvl1pPr>
          </a:lstStyle>
          <a:p>
            <a:r>
              <a:rPr lang="nl-NL"/>
              <a:t>Titel slide</a:t>
            </a:r>
          </a:p>
        </p:txBody>
      </p:sp>
      <p:sp>
        <p:nvSpPr>
          <p:cNvPr id="3" name="Tijdelijke aanduiding voor inhoud 2"/>
          <p:cNvSpPr>
            <a:spLocks noGrp="1"/>
          </p:cNvSpPr>
          <p:nvPr>
            <p:ph idx="1" hasCustomPrompt="1"/>
          </p:nvPr>
        </p:nvSpPr>
        <p:spPr>
          <a:xfrm>
            <a:off x="1181100" y="902495"/>
            <a:ext cx="6038850" cy="3793331"/>
          </a:xfrm>
        </p:spPr>
        <p:txBody>
          <a:bodyPr/>
          <a:lstStyle>
            <a:lvl1pPr marL="342892" indent="-342892">
              <a:lnSpc>
                <a:spcPct val="150000"/>
              </a:lnSpc>
              <a:buClr>
                <a:srgbClr val="00A9DC"/>
              </a:buClr>
              <a:buFont typeface="Wingdings" panose="05000000000000000000" pitchFamily="2" charset="2"/>
              <a:buChar char="§"/>
              <a:defRPr sz="1950" b="0" i="0" baseline="0">
                <a:solidFill>
                  <a:srgbClr val="333333"/>
                </a:solidFill>
                <a:latin typeface="Arial" charset="0"/>
                <a:ea typeface="Arial" charset="0"/>
                <a:cs typeface="Arial" charset="0"/>
              </a:defRPr>
            </a:lvl1pPr>
            <a:lvl2pPr marL="514337" indent="-171446">
              <a:lnSpc>
                <a:spcPct val="150000"/>
              </a:lnSpc>
              <a:buClr>
                <a:srgbClr val="00A9DC"/>
              </a:buClr>
              <a:buFont typeface="Wingdings" panose="05000000000000000000" pitchFamily="2" charset="2"/>
              <a:buChar char="§"/>
              <a:defRPr b="0" i="0">
                <a:latin typeface="Arial" charset="0"/>
                <a:ea typeface="Arial" charset="0"/>
                <a:cs typeface="Arial" charset="0"/>
              </a:defRPr>
            </a:lvl2pPr>
            <a:lvl3pPr marL="857228" indent="-171446">
              <a:lnSpc>
                <a:spcPct val="150000"/>
              </a:lnSpc>
              <a:buClr>
                <a:srgbClr val="00A9DC"/>
              </a:buClr>
              <a:buFont typeface="Wingdings" panose="05000000000000000000" pitchFamily="2" charset="2"/>
              <a:buChar char="§"/>
              <a:defRPr sz="1650" b="0" i="0">
                <a:latin typeface="Arial" charset="0"/>
                <a:ea typeface="Arial" charset="0"/>
                <a:cs typeface="Arial" charset="0"/>
              </a:defRPr>
            </a:lvl3pPr>
            <a:lvl4pPr marL="1200120" indent="-171446">
              <a:lnSpc>
                <a:spcPct val="150000"/>
              </a:lnSpc>
              <a:buClr>
                <a:srgbClr val="00A9DC"/>
              </a:buClr>
              <a:buFont typeface="Wingdings" panose="05000000000000000000" pitchFamily="2" charset="2"/>
              <a:buChar char="§"/>
              <a:defRPr sz="1500" b="0" i="0">
                <a:latin typeface="Arial" charset="0"/>
                <a:ea typeface="Arial" charset="0"/>
                <a:cs typeface="Arial" charset="0"/>
              </a:defRPr>
            </a:lvl4pPr>
            <a:lvl5pPr marL="1543012" indent="-171446">
              <a:lnSpc>
                <a:spcPct val="150000"/>
              </a:lnSpc>
              <a:buClr>
                <a:srgbClr val="00A9DC"/>
              </a:buClr>
              <a:buFont typeface="Wingdings" panose="05000000000000000000" pitchFamily="2" charset="2"/>
              <a:buChar char="§"/>
              <a:defRPr b="0" i="0">
                <a:latin typeface="Arial" charset="0"/>
                <a:ea typeface="Arial" charset="0"/>
                <a:cs typeface="Arial" charset="0"/>
              </a:defRPr>
            </a:lvl5pPr>
          </a:lstStyle>
          <a:p>
            <a:pPr lvl="0"/>
            <a:r>
              <a:rPr lang="nl-NL"/>
              <a:t>Typ hier uw eigen tekst</a:t>
            </a:r>
          </a:p>
          <a:p>
            <a:pPr lvl="0"/>
            <a:endParaRPr lang="nl-NL"/>
          </a:p>
          <a:p>
            <a:pPr lvl="0"/>
            <a:endParaRPr lang="nl-NL"/>
          </a:p>
        </p:txBody>
      </p:sp>
    </p:spTree>
    <p:extLst>
      <p:ext uri="{BB962C8B-B14F-4D97-AF65-F5344CB8AC3E}">
        <p14:creationId xmlns:p14="http://schemas.microsoft.com/office/powerpoint/2010/main" val="27148687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eldia verticaal">
  <p:cSld name="4_Titeldia verticaal">
    <p:spTree>
      <p:nvGrpSpPr>
        <p:cNvPr id="1" name="Shape 46"/>
        <p:cNvGrpSpPr/>
        <p:nvPr/>
      </p:nvGrpSpPr>
      <p:grpSpPr>
        <a:xfrm>
          <a:off x="0" y="0"/>
          <a:ext cx="0" cy="0"/>
          <a:chOff x="0" y="0"/>
          <a:chExt cx="0" cy="0"/>
        </a:xfrm>
      </p:grpSpPr>
      <p:sp>
        <p:nvSpPr>
          <p:cNvPr id="47" name="Google Shape;47;p15"/>
          <p:cNvSpPr/>
          <p:nvPr/>
        </p:nvSpPr>
        <p:spPr>
          <a:xfrm>
            <a:off x="457200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pic>
        <p:nvPicPr>
          <p:cNvPr id="48" name="Google Shape;48;p15"/>
          <p:cNvPicPr preferRelativeResize="0"/>
          <p:nvPr/>
        </p:nvPicPr>
        <p:blipFill rotWithShape="1">
          <a:blip r:embed="rId2">
            <a:alphaModFix/>
          </a:blip>
          <a:srcRect/>
          <a:stretch/>
        </p:blipFill>
        <p:spPr>
          <a:xfrm>
            <a:off x="-2382" y="0"/>
            <a:ext cx="9148763" cy="800100"/>
          </a:xfrm>
          <a:prstGeom prst="rect">
            <a:avLst/>
          </a:prstGeom>
          <a:noFill/>
          <a:ln>
            <a:noFill/>
          </a:ln>
        </p:spPr>
      </p:pic>
      <p:sp>
        <p:nvSpPr>
          <p:cNvPr id="49" name="Google Shape;49;p15"/>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b="0" i="0" u="none" strike="noStrike" cap="none">
                <a:solidFill>
                  <a:schemeClr val="lt1"/>
                </a:solidFill>
                <a:latin typeface="Verdana"/>
                <a:ea typeface="Verdana"/>
                <a:cs typeface="Verdana"/>
                <a:sym typeface="Verdana"/>
              </a:defRPr>
            </a:lvl1pPr>
            <a:lvl2pPr marL="0" lvl="1" indent="0" algn="r">
              <a:spcBef>
                <a:spcPts val="0"/>
              </a:spcBef>
              <a:buNone/>
              <a:defRPr sz="788" b="0" i="0" u="none" strike="noStrike" cap="none">
                <a:solidFill>
                  <a:schemeClr val="lt1"/>
                </a:solidFill>
                <a:latin typeface="Verdana"/>
                <a:ea typeface="Verdana"/>
                <a:cs typeface="Verdana"/>
                <a:sym typeface="Verdana"/>
              </a:defRPr>
            </a:lvl2pPr>
            <a:lvl3pPr marL="0" lvl="2" indent="0" algn="r">
              <a:spcBef>
                <a:spcPts val="0"/>
              </a:spcBef>
              <a:buNone/>
              <a:defRPr sz="788" b="0" i="0" u="none" strike="noStrike" cap="none">
                <a:solidFill>
                  <a:schemeClr val="lt1"/>
                </a:solidFill>
                <a:latin typeface="Verdana"/>
                <a:ea typeface="Verdana"/>
                <a:cs typeface="Verdana"/>
                <a:sym typeface="Verdana"/>
              </a:defRPr>
            </a:lvl3pPr>
            <a:lvl4pPr marL="0" lvl="3" indent="0" algn="r">
              <a:spcBef>
                <a:spcPts val="0"/>
              </a:spcBef>
              <a:buNone/>
              <a:defRPr sz="788" b="0" i="0" u="none" strike="noStrike" cap="none">
                <a:solidFill>
                  <a:schemeClr val="lt1"/>
                </a:solidFill>
                <a:latin typeface="Verdana"/>
                <a:ea typeface="Verdana"/>
                <a:cs typeface="Verdana"/>
                <a:sym typeface="Verdana"/>
              </a:defRPr>
            </a:lvl4pPr>
            <a:lvl5pPr marL="0" lvl="4" indent="0" algn="r">
              <a:spcBef>
                <a:spcPts val="0"/>
              </a:spcBef>
              <a:buNone/>
              <a:defRPr sz="788" b="0" i="0" u="none" strike="noStrike" cap="none">
                <a:solidFill>
                  <a:schemeClr val="lt1"/>
                </a:solidFill>
                <a:latin typeface="Verdana"/>
                <a:ea typeface="Verdana"/>
                <a:cs typeface="Verdana"/>
                <a:sym typeface="Verdana"/>
              </a:defRPr>
            </a:lvl5pPr>
            <a:lvl6pPr marL="0" lvl="5" indent="0" algn="r">
              <a:spcBef>
                <a:spcPts val="0"/>
              </a:spcBef>
              <a:buNone/>
              <a:defRPr sz="788" b="0" i="0" u="none" strike="noStrike" cap="none">
                <a:solidFill>
                  <a:schemeClr val="lt1"/>
                </a:solidFill>
                <a:latin typeface="Verdana"/>
                <a:ea typeface="Verdana"/>
                <a:cs typeface="Verdana"/>
                <a:sym typeface="Verdana"/>
              </a:defRPr>
            </a:lvl6pPr>
            <a:lvl7pPr marL="0" lvl="6" indent="0" algn="r">
              <a:spcBef>
                <a:spcPts val="0"/>
              </a:spcBef>
              <a:buNone/>
              <a:defRPr sz="788" b="0" i="0" u="none" strike="noStrike" cap="none">
                <a:solidFill>
                  <a:schemeClr val="lt1"/>
                </a:solidFill>
                <a:latin typeface="Verdana"/>
                <a:ea typeface="Verdana"/>
                <a:cs typeface="Verdana"/>
                <a:sym typeface="Verdana"/>
              </a:defRPr>
            </a:lvl7pPr>
            <a:lvl8pPr marL="0" lvl="7" indent="0" algn="r">
              <a:spcBef>
                <a:spcPts val="0"/>
              </a:spcBef>
              <a:buNone/>
              <a:defRPr sz="788" b="0" i="0" u="none" strike="noStrike" cap="none">
                <a:solidFill>
                  <a:schemeClr val="lt1"/>
                </a:solidFill>
                <a:latin typeface="Verdana"/>
                <a:ea typeface="Verdana"/>
                <a:cs typeface="Verdana"/>
                <a:sym typeface="Verdana"/>
              </a:defRPr>
            </a:lvl8pPr>
            <a:lvl9pPr marL="0" lvl="8" indent="0" algn="r">
              <a:spcBef>
                <a:spcPts val="0"/>
              </a:spcBef>
              <a:buNone/>
              <a:defRPr sz="788"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50" name="Google Shape;50;p15"/>
          <p:cNvSpPr txBox="1">
            <a:spLocks noGrp="1"/>
          </p:cNvSpPr>
          <p:nvPr>
            <p:ph type="subTitle" idx="1"/>
          </p:nvPr>
        </p:nvSpPr>
        <p:spPr>
          <a:xfrm>
            <a:off x="4917132" y="2570560"/>
            <a:ext cx="3753000" cy="1803480"/>
          </a:xfrm>
          <a:prstGeom prst="rect">
            <a:avLst/>
          </a:prstGeom>
          <a:noFill/>
          <a:ln>
            <a:noFill/>
          </a:ln>
        </p:spPr>
        <p:txBody>
          <a:bodyPr spcFirstLastPara="1" wrap="square" lIns="104400" tIns="90000" rIns="90000" bIns="46800" anchor="t" anchorCtr="0">
            <a:normAutofit/>
          </a:bodyPr>
          <a:lstStyle>
            <a:lvl1pPr lvl="0" algn="l">
              <a:lnSpc>
                <a:spcPct val="90000"/>
              </a:lnSpc>
              <a:spcBef>
                <a:spcPts val="900"/>
              </a:spcBef>
              <a:spcAft>
                <a:spcPts val="0"/>
              </a:spcAft>
              <a:buSzPts val="1920"/>
              <a:buNone/>
              <a:defRPr sz="1800">
                <a:solidFill>
                  <a:schemeClr val="lt1"/>
                </a:solidFill>
              </a:defRPr>
            </a:lvl1pPr>
            <a:lvl2pPr lvl="1" algn="ctr">
              <a:lnSpc>
                <a:spcPct val="90000"/>
              </a:lnSpc>
              <a:spcBef>
                <a:spcPts val="750"/>
              </a:spcBef>
              <a:spcAft>
                <a:spcPts val="0"/>
              </a:spcAft>
              <a:buSzPts val="2000"/>
              <a:buNone/>
              <a:defRPr sz="1500"/>
            </a:lvl2pPr>
            <a:lvl3pPr lvl="2" algn="ctr">
              <a:lnSpc>
                <a:spcPct val="90000"/>
              </a:lnSpc>
              <a:spcBef>
                <a:spcPts val="600"/>
              </a:spcBef>
              <a:spcAft>
                <a:spcPts val="0"/>
              </a:spcAft>
              <a:buSzPts val="1800"/>
              <a:buNone/>
              <a:defRPr sz="1350"/>
            </a:lvl3pPr>
            <a:lvl4pPr lvl="3" algn="ctr">
              <a:lnSpc>
                <a:spcPct val="90000"/>
              </a:lnSpc>
              <a:spcBef>
                <a:spcPts val="450"/>
              </a:spcBef>
              <a:spcAft>
                <a:spcPts val="0"/>
              </a:spcAft>
              <a:buSzPts val="1600"/>
              <a:buNone/>
              <a:defRPr sz="1200"/>
            </a:lvl4pPr>
            <a:lvl5pPr lvl="4" algn="ctr">
              <a:lnSpc>
                <a:spcPct val="90000"/>
              </a:lnSpc>
              <a:spcBef>
                <a:spcPts val="450"/>
              </a:spcBef>
              <a:spcAft>
                <a:spcPts val="0"/>
              </a:spcAft>
              <a:buSzPts val="1600"/>
              <a:buNone/>
              <a:defRPr sz="1200"/>
            </a:lvl5pPr>
            <a:lvl6pPr lvl="5" algn="ctr">
              <a:lnSpc>
                <a:spcPct val="90000"/>
              </a:lnSpc>
              <a:spcBef>
                <a:spcPts val="450"/>
              </a:spcBef>
              <a:spcAft>
                <a:spcPts val="0"/>
              </a:spcAft>
              <a:buClr>
                <a:srgbClr val="7F7F7F"/>
              </a:buClr>
              <a:buSzPts val="1600"/>
              <a:buNone/>
              <a:defRPr sz="1200"/>
            </a:lvl6pPr>
            <a:lvl7pPr lvl="6" algn="ctr">
              <a:lnSpc>
                <a:spcPct val="90000"/>
              </a:lnSpc>
              <a:spcBef>
                <a:spcPts val="450"/>
              </a:spcBef>
              <a:spcAft>
                <a:spcPts val="0"/>
              </a:spcAft>
              <a:buClr>
                <a:schemeClr val="dk2"/>
              </a:buClr>
              <a:buSzPts val="400"/>
              <a:buNone/>
              <a:defRPr sz="1200"/>
            </a:lvl7pPr>
            <a:lvl8pPr lvl="7" algn="ctr">
              <a:lnSpc>
                <a:spcPct val="90000"/>
              </a:lnSpc>
              <a:spcBef>
                <a:spcPts val="450"/>
              </a:spcBef>
              <a:spcAft>
                <a:spcPts val="0"/>
              </a:spcAft>
              <a:buClr>
                <a:srgbClr val="595959"/>
              </a:buClr>
              <a:buSzPts val="400"/>
              <a:buNone/>
              <a:defRPr sz="1200"/>
            </a:lvl8pPr>
            <a:lvl9pPr lvl="8" algn="ctr">
              <a:lnSpc>
                <a:spcPct val="90000"/>
              </a:lnSpc>
              <a:spcBef>
                <a:spcPts val="450"/>
              </a:spcBef>
              <a:spcAft>
                <a:spcPts val="0"/>
              </a:spcAft>
              <a:buSzPts val="1600"/>
              <a:buNone/>
              <a:defRPr sz="1200"/>
            </a:lvl9pPr>
          </a:lstStyle>
          <a:p>
            <a:endParaRPr/>
          </a:p>
        </p:txBody>
      </p:sp>
      <p:sp>
        <p:nvSpPr>
          <p:cNvPr id="51" name="Google Shape;51;p15"/>
          <p:cNvSpPr txBox="1">
            <a:spLocks noGrp="1"/>
          </p:cNvSpPr>
          <p:nvPr>
            <p:ph type="body" idx="2"/>
          </p:nvPr>
        </p:nvSpPr>
        <p:spPr>
          <a:xfrm>
            <a:off x="4914900" y="4374040"/>
            <a:ext cx="3753000" cy="292020"/>
          </a:xfrm>
          <a:prstGeom prst="rect">
            <a:avLst/>
          </a:prstGeom>
          <a:noFill/>
          <a:ln>
            <a:noFill/>
          </a:ln>
        </p:spPr>
        <p:txBody>
          <a:bodyPr spcFirstLastPara="1" wrap="square" lIns="118800" tIns="45700" rIns="91425" bIns="45700" anchor="b" anchorCtr="0">
            <a:noAutofit/>
          </a:bodyPr>
          <a:lstStyle>
            <a:lvl1pPr marL="342892" lvl="0" indent="-171446" algn="l">
              <a:lnSpc>
                <a:spcPct val="90000"/>
              </a:lnSpc>
              <a:spcBef>
                <a:spcPts val="900"/>
              </a:spcBef>
              <a:spcAft>
                <a:spcPts val="0"/>
              </a:spcAft>
              <a:buSzPts val="1280"/>
              <a:buNone/>
              <a:defRPr sz="1200">
                <a:solidFill>
                  <a:schemeClr val="lt1"/>
                </a:solidFill>
              </a:defRPr>
            </a:lvl1pPr>
            <a:lvl2pPr marL="685783" lvl="1" indent="-257168" algn="l">
              <a:lnSpc>
                <a:spcPct val="90000"/>
              </a:lnSpc>
              <a:spcBef>
                <a:spcPts val="750"/>
              </a:spcBef>
              <a:spcAft>
                <a:spcPts val="0"/>
              </a:spcAft>
              <a:buSzPts val="1800"/>
              <a:buChar char="–"/>
              <a:defRPr sz="1350">
                <a:solidFill>
                  <a:schemeClr val="lt1"/>
                </a:solidFill>
              </a:defRPr>
            </a:lvl2pPr>
            <a:lvl3pPr marL="1028675" lvl="2" indent="-257168" algn="l">
              <a:lnSpc>
                <a:spcPct val="90000"/>
              </a:lnSpc>
              <a:spcBef>
                <a:spcPts val="600"/>
              </a:spcBef>
              <a:spcAft>
                <a:spcPts val="0"/>
              </a:spcAft>
              <a:buSzPts val="1800"/>
              <a:buChar char="▪"/>
              <a:defRPr sz="1350">
                <a:solidFill>
                  <a:schemeClr val="lt1"/>
                </a:solidFill>
              </a:defRPr>
            </a:lvl3pPr>
            <a:lvl4pPr marL="1371566" lvl="3" indent="-257168" algn="l">
              <a:lnSpc>
                <a:spcPct val="90000"/>
              </a:lnSpc>
              <a:spcBef>
                <a:spcPts val="450"/>
              </a:spcBef>
              <a:spcAft>
                <a:spcPts val="0"/>
              </a:spcAft>
              <a:buSzPts val="1800"/>
              <a:buChar char="•"/>
              <a:defRPr sz="1350">
                <a:solidFill>
                  <a:schemeClr val="lt1"/>
                </a:solidFill>
              </a:defRPr>
            </a:lvl4pPr>
            <a:lvl5pPr marL="1714457" lvl="4" indent="-257168" algn="l">
              <a:lnSpc>
                <a:spcPct val="90000"/>
              </a:lnSpc>
              <a:spcBef>
                <a:spcPts val="450"/>
              </a:spcBef>
              <a:spcAft>
                <a:spcPts val="0"/>
              </a:spcAft>
              <a:buSzPts val="1800"/>
              <a:buChar char="–"/>
              <a:defRPr sz="1350">
                <a:solidFill>
                  <a:schemeClr val="lt1"/>
                </a:solidFill>
              </a:defRPr>
            </a:lvl5pPr>
            <a:lvl6pPr marL="2057348" lvl="5" indent="-257168" algn="l">
              <a:lnSpc>
                <a:spcPct val="90000"/>
              </a:lnSpc>
              <a:spcBef>
                <a:spcPts val="450"/>
              </a:spcBef>
              <a:spcAft>
                <a:spcPts val="0"/>
              </a:spcAft>
              <a:buClr>
                <a:srgbClr val="7F7F7F"/>
              </a:buClr>
              <a:buSzPts val="1800"/>
              <a:buChar char="•"/>
              <a:defRPr/>
            </a:lvl6pPr>
            <a:lvl7pPr marL="2400240" lvl="6" indent="-192876" algn="l">
              <a:lnSpc>
                <a:spcPct val="90000"/>
              </a:lnSpc>
              <a:spcBef>
                <a:spcPts val="450"/>
              </a:spcBef>
              <a:spcAft>
                <a:spcPts val="0"/>
              </a:spcAft>
              <a:buClr>
                <a:schemeClr val="dk2"/>
              </a:buClr>
              <a:buSzPts val="450"/>
              <a:buChar char=" "/>
              <a:defRPr/>
            </a:lvl7pPr>
            <a:lvl8pPr marL="2743132" lvl="7" indent="-192876" algn="l">
              <a:lnSpc>
                <a:spcPct val="90000"/>
              </a:lnSpc>
              <a:spcBef>
                <a:spcPts val="450"/>
              </a:spcBef>
              <a:spcAft>
                <a:spcPts val="0"/>
              </a:spcAft>
              <a:buClr>
                <a:srgbClr val="595959"/>
              </a:buClr>
              <a:buSzPts val="450"/>
              <a:buChar char=" "/>
              <a:defRPr/>
            </a:lvl8pPr>
            <a:lvl9pPr marL="3086023" lvl="8" indent="-257168" algn="l">
              <a:lnSpc>
                <a:spcPct val="90000"/>
              </a:lnSpc>
              <a:spcBef>
                <a:spcPts val="450"/>
              </a:spcBef>
              <a:spcAft>
                <a:spcPts val="0"/>
              </a:spcAft>
              <a:buSzPts val="1800"/>
              <a:buChar char="–"/>
              <a:defRPr/>
            </a:lvl9pPr>
          </a:lstStyle>
          <a:p>
            <a:endParaRPr/>
          </a:p>
        </p:txBody>
      </p:sp>
      <p:sp>
        <p:nvSpPr>
          <p:cNvPr id="52" name="Google Shape;52;p15"/>
          <p:cNvSpPr txBox="1">
            <a:spLocks noGrp="1"/>
          </p:cNvSpPr>
          <p:nvPr>
            <p:ph type="ctrTitle"/>
          </p:nvPr>
        </p:nvSpPr>
        <p:spPr>
          <a:xfrm>
            <a:off x="4915941" y="1518048"/>
            <a:ext cx="3753000" cy="1052513"/>
          </a:xfrm>
          <a:prstGeom prst="rect">
            <a:avLst/>
          </a:prstGeom>
          <a:noFill/>
          <a:ln>
            <a:noFill/>
          </a:ln>
        </p:spPr>
        <p:txBody>
          <a:bodyPr spcFirstLastPara="1" wrap="square" lIns="91425" tIns="90000" rIns="91425" bIns="90000" anchor="t" anchorCtr="0">
            <a:normAutofit/>
          </a:bodyPr>
          <a:lstStyle>
            <a:lvl1pPr lvl="0" algn="l">
              <a:lnSpc>
                <a:spcPct val="90000"/>
              </a:lnSpc>
              <a:spcBef>
                <a:spcPts val="0"/>
              </a:spcBef>
              <a:spcAft>
                <a:spcPts val="0"/>
              </a:spcAft>
              <a:buClr>
                <a:schemeClr val="lt1"/>
              </a:buClr>
              <a:buSzPts val="3600"/>
              <a:buFont typeface="Verdana"/>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4" name="Google Shape;54;p15" descr="RO_BZK_Logo_2_RGB_diap_nl.png"/>
          <p:cNvPicPr preferRelativeResize="0"/>
          <p:nvPr/>
        </p:nvPicPr>
        <p:blipFill rotWithShape="1">
          <a:blip r:embed="rId3">
            <a:alphaModFix/>
          </a:blip>
          <a:srcRect/>
          <a:stretch/>
        </p:blipFill>
        <p:spPr>
          <a:xfrm>
            <a:off x="0" y="0"/>
            <a:ext cx="9144000" cy="1337310"/>
          </a:xfrm>
          <a:prstGeom prst="rect">
            <a:avLst/>
          </a:prstGeom>
          <a:noFill/>
          <a:ln>
            <a:noFill/>
          </a:ln>
        </p:spPr>
      </p:pic>
    </p:spTree>
    <p:extLst>
      <p:ext uri="{BB962C8B-B14F-4D97-AF65-F5344CB8AC3E}">
        <p14:creationId xmlns:p14="http://schemas.microsoft.com/office/powerpoint/2010/main" val="3815568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ekstvlak B">
  <p:cSld name="2_Tekstvlak B">
    <p:spTree>
      <p:nvGrpSpPr>
        <p:cNvPr id="1" name="Shape 39"/>
        <p:cNvGrpSpPr/>
        <p:nvPr/>
      </p:nvGrpSpPr>
      <p:grpSpPr>
        <a:xfrm>
          <a:off x="0" y="0"/>
          <a:ext cx="0" cy="0"/>
          <a:chOff x="0" y="0"/>
          <a:chExt cx="0" cy="0"/>
        </a:xfrm>
      </p:grpSpPr>
      <p:sp>
        <p:nvSpPr>
          <p:cNvPr id="40" name="Google Shape;40;p14"/>
          <p:cNvSpPr/>
          <p:nvPr/>
        </p:nvSpPr>
        <p:spPr>
          <a:xfrm>
            <a:off x="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sp>
        <p:nvSpPr>
          <p:cNvPr id="41" name="Google Shape;41;p14"/>
          <p:cNvSpPr txBox="1">
            <a:spLocks noGrp="1"/>
          </p:cNvSpPr>
          <p:nvPr>
            <p:ph type="title"/>
          </p:nvPr>
        </p:nvSpPr>
        <p:spPr>
          <a:xfrm>
            <a:off x="476249" y="1977629"/>
            <a:ext cx="3753000"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Verdana"/>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914899" y="789386"/>
            <a:ext cx="3753000" cy="3876675"/>
          </a:xfrm>
          <a:prstGeom prst="rect">
            <a:avLst/>
          </a:prstGeom>
          <a:noFill/>
          <a:ln>
            <a:noFill/>
          </a:ln>
        </p:spPr>
        <p:txBody>
          <a:bodyPr spcFirstLastPara="1" wrap="square" lIns="91425" tIns="45700" rIns="91425" bIns="45700" anchor="ctr" anchorCtr="0">
            <a:normAutofit/>
          </a:bodyPr>
          <a:lstStyle>
            <a:lvl1pPr marL="342892" lvl="0" indent="-240024" algn="l">
              <a:lnSpc>
                <a:spcPct val="90000"/>
              </a:lnSpc>
              <a:spcBef>
                <a:spcPts val="900"/>
              </a:spcBef>
              <a:spcAft>
                <a:spcPts val="0"/>
              </a:spcAft>
              <a:buSzPts val="1440"/>
              <a:buChar char="›"/>
              <a:defRPr/>
            </a:lvl1pPr>
            <a:lvl2pPr marL="685783" lvl="1" indent="-257168" algn="l">
              <a:lnSpc>
                <a:spcPct val="90000"/>
              </a:lnSpc>
              <a:spcBef>
                <a:spcPts val="750"/>
              </a:spcBef>
              <a:spcAft>
                <a:spcPts val="0"/>
              </a:spcAft>
              <a:buSzPts val="1800"/>
              <a:buChar char="–"/>
              <a:defRPr/>
            </a:lvl2pPr>
            <a:lvl3pPr marL="1028675" lvl="2" indent="-257168" algn="l">
              <a:lnSpc>
                <a:spcPct val="90000"/>
              </a:lnSpc>
              <a:spcBef>
                <a:spcPts val="600"/>
              </a:spcBef>
              <a:spcAft>
                <a:spcPts val="0"/>
              </a:spcAft>
              <a:buSzPts val="1800"/>
              <a:buChar char="▪"/>
              <a:defRPr/>
            </a:lvl3pPr>
            <a:lvl4pPr marL="1371566" lvl="3" indent="-257168" algn="l">
              <a:lnSpc>
                <a:spcPct val="90000"/>
              </a:lnSpc>
              <a:spcBef>
                <a:spcPts val="450"/>
              </a:spcBef>
              <a:spcAft>
                <a:spcPts val="0"/>
              </a:spcAft>
              <a:buSzPts val="1800"/>
              <a:buChar char="•"/>
              <a:defRPr/>
            </a:lvl4pPr>
            <a:lvl5pPr marL="1714457" lvl="4" indent="-257168" algn="l">
              <a:lnSpc>
                <a:spcPct val="90000"/>
              </a:lnSpc>
              <a:spcBef>
                <a:spcPts val="450"/>
              </a:spcBef>
              <a:spcAft>
                <a:spcPts val="0"/>
              </a:spcAft>
              <a:buSzPts val="1800"/>
              <a:buChar char="–"/>
              <a:defRPr/>
            </a:lvl5pPr>
            <a:lvl6pPr marL="2057348" lvl="5" indent="-257168" algn="l">
              <a:lnSpc>
                <a:spcPct val="90000"/>
              </a:lnSpc>
              <a:spcBef>
                <a:spcPts val="450"/>
              </a:spcBef>
              <a:spcAft>
                <a:spcPts val="0"/>
              </a:spcAft>
              <a:buClr>
                <a:srgbClr val="7F7F7F"/>
              </a:buClr>
              <a:buSzPts val="1800"/>
              <a:buChar char="•"/>
              <a:defRPr/>
            </a:lvl6pPr>
            <a:lvl7pPr marL="2400240" lvl="6" indent="-192876" algn="l">
              <a:lnSpc>
                <a:spcPct val="90000"/>
              </a:lnSpc>
              <a:spcBef>
                <a:spcPts val="450"/>
              </a:spcBef>
              <a:spcAft>
                <a:spcPts val="0"/>
              </a:spcAft>
              <a:buClr>
                <a:schemeClr val="dk2"/>
              </a:buClr>
              <a:buSzPts val="450"/>
              <a:buChar char=" "/>
              <a:defRPr/>
            </a:lvl7pPr>
            <a:lvl8pPr marL="2743132" lvl="7" indent="-192876" algn="l">
              <a:lnSpc>
                <a:spcPct val="90000"/>
              </a:lnSpc>
              <a:spcBef>
                <a:spcPts val="450"/>
              </a:spcBef>
              <a:spcAft>
                <a:spcPts val="0"/>
              </a:spcAft>
              <a:buClr>
                <a:srgbClr val="595959"/>
              </a:buClr>
              <a:buSzPts val="450"/>
              <a:buChar char=" "/>
              <a:defRPr/>
            </a:lvl8pPr>
            <a:lvl9pPr marL="3086023" lvl="8" indent="-257168" algn="l">
              <a:lnSpc>
                <a:spcPct val="90000"/>
              </a:lnSpc>
              <a:spcBef>
                <a:spcPts val="450"/>
              </a:spcBef>
              <a:spcAft>
                <a:spcPts val="0"/>
              </a:spcAft>
              <a:buSzPts val="1800"/>
              <a:buChar char="–"/>
              <a:defRPr/>
            </a:lvl9pPr>
          </a:lstStyle>
          <a:p>
            <a:endParaRPr/>
          </a:p>
        </p:txBody>
      </p:sp>
      <p:sp>
        <p:nvSpPr>
          <p:cNvPr id="43" name="Google Shape;43;p14"/>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44" name="Google Shape;44;p14"/>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5" name="Google Shape;45;p14"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606378135"/>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972000"/>
            <a:ext cx="8402400" cy="300083"/>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3" name="Tijdelijke aanduiding voor datum 2"/>
          <p:cNvSpPr>
            <a:spLocks noGrp="1"/>
          </p:cNvSpPr>
          <p:nvPr>
            <p:ph type="dt" sz="half" idx="10"/>
          </p:nvPr>
        </p:nvSpPr>
        <p:spPr/>
        <p:txBody>
          <a:bodyPr/>
          <a:lstStyle/>
          <a:p>
            <a:fld id="{F49EEED1-3B2D-4DF3-84FC-6A29FAA80043}" type="datetime4">
              <a:rPr lang="nl-NL" smtClean="0">
                <a:solidFill>
                  <a:srgbClr val="000000"/>
                </a:solidFill>
              </a:rPr>
              <a:pPr/>
              <a:t>2 juli 2024</a:t>
            </a:fld>
            <a:endParaRPr lang="nl-NL">
              <a:solidFill>
                <a:srgbClr val="000000"/>
              </a:solidFill>
            </a:endParaRPr>
          </a:p>
        </p:txBody>
      </p:sp>
      <p:sp>
        <p:nvSpPr>
          <p:cNvPr id="7" name="Tijdelijke aanduiding voor tekst 6"/>
          <p:cNvSpPr>
            <a:spLocks noGrp="1"/>
          </p:cNvSpPr>
          <p:nvPr>
            <p:ph type="body" sz="quarter" idx="11"/>
          </p:nvPr>
        </p:nvSpPr>
        <p:spPr>
          <a:xfrm>
            <a:off x="468313" y="1552500"/>
            <a:ext cx="8402400" cy="3105000"/>
          </a:xfrm>
        </p:spPr>
        <p:txBody>
          <a:bodyPr/>
          <a:lstStyle>
            <a:lvl4pPr marL="956048" indent="-214308">
              <a:buFont typeface="Verdana" pitchFamily="34" charset="0"/>
              <a:buChar char="–"/>
              <a:defRPr sz="1350"/>
            </a:lvl4pPr>
            <a:lvl5pPr marL="1223933" indent="-214308">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19232720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Grote tekst geel">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2" y="789386"/>
            <a:ext cx="8192691" cy="3018600"/>
          </a:xfrm>
        </p:spPr>
        <p:txBody>
          <a:bodyPr anchor="b" anchorCtr="0">
            <a:normAutofit/>
          </a:bodyPr>
          <a:lstStyle>
            <a:lvl1pPr algn="l">
              <a:defRPr sz="4500" b="0">
                <a:solidFill>
                  <a:schemeClr val="bg1"/>
                </a:solidFill>
              </a:defRPr>
            </a:lvl1pPr>
          </a:lstStyle>
          <a:p>
            <a:r>
              <a:rPr lang="nl-NL"/>
              <a:t>Klik om een titel in te voegen</a:t>
            </a:r>
          </a:p>
        </p:txBody>
      </p:sp>
      <p:sp>
        <p:nvSpPr>
          <p:cNvPr id="4" name="Ondertitel 2"/>
          <p:cNvSpPr>
            <a:spLocks noGrp="1"/>
          </p:cNvSpPr>
          <p:nvPr>
            <p:ph type="subTitle" idx="1" hasCustomPrompt="1"/>
          </p:nvPr>
        </p:nvSpPr>
        <p:spPr>
          <a:xfrm>
            <a:off x="472502" y="3973606"/>
            <a:ext cx="8192691" cy="692454"/>
          </a:xfrm>
        </p:spPr>
        <p:txBody>
          <a:bodyPr lIns="0" tIns="0" rIns="0">
            <a:normAutofit/>
          </a:bodyPr>
          <a:lstStyle>
            <a:lvl1pPr marL="0" indent="0" algn="l">
              <a:buNone/>
              <a:defRPr sz="1350">
                <a:solidFill>
                  <a:schemeClr val="bg2"/>
                </a:solidFill>
              </a:defRPr>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nl-NL"/>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bg1"/>
                </a:solidFill>
              </a:defRPr>
            </a:lvl1pPr>
          </a:lstStyle>
          <a:p>
            <a:pPr lvl="0"/>
            <a:r>
              <a:rPr lang="nl-NL"/>
              <a:t>[vertrouwelijkheidsniveau]</a:t>
            </a:r>
          </a:p>
        </p:txBody>
      </p:sp>
    </p:spTree>
    <p:extLst>
      <p:ext uri="{BB962C8B-B14F-4D97-AF65-F5344CB8AC3E}">
        <p14:creationId xmlns:p14="http://schemas.microsoft.com/office/powerpoint/2010/main" val="24436936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cSld name="2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0" y="152400"/>
            <a:ext cx="6038850" cy="381000"/>
          </a:xfrm>
        </p:spPr>
        <p:txBody>
          <a:bodyPr>
            <a:noAutofit/>
          </a:bodyPr>
          <a:lstStyle>
            <a:lvl1pPr>
              <a:defRPr lang="nl-NL" sz="2400" b="1" i="0" kern="1200" dirty="0">
                <a:solidFill>
                  <a:schemeClr val="bg1"/>
                </a:solidFill>
                <a:latin typeface="Arial" charset="0"/>
                <a:ea typeface="Arial" charset="0"/>
                <a:cs typeface="Arial" charset="0"/>
              </a:defRPr>
            </a:lvl1pPr>
          </a:lstStyle>
          <a:p>
            <a:r>
              <a:rPr lang="nl-NL"/>
              <a:t>Titel slide</a:t>
            </a:r>
          </a:p>
        </p:txBody>
      </p:sp>
      <p:sp>
        <p:nvSpPr>
          <p:cNvPr id="3" name="Tijdelijke aanduiding voor inhoud 2"/>
          <p:cNvSpPr>
            <a:spLocks noGrp="1"/>
          </p:cNvSpPr>
          <p:nvPr>
            <p:ph idx="1" hasCustomPrompt="1"/>
          </p:nvPr>
        </p:nvSpPr>
        <p:spPr>
          <a:xfrm>
            <a:off x="1181100" y="902494"/>
            <a:ext cx="6038850" cy="3793331"/>
          </a:xfrm>
        </p:spPr>
        <p:txBody>
          <a:bodyPr/>
          <a:lstStyle>
            <a:lvl1pPr marL="342900" indent="-342900">
              <a:lnSpc>
                <a:spcPct val="150000"/>
              </a:lnSpc>
              <a:buClr>
                <a:srgbClr val="00A9DC"/>
              </a:buClr>
              <a:buFont typeface="Wingdings" panose="05000000000000000000" pitchFamily="2" charset="2"/>
              <a:buChar char="§"/>
              <a:defRPr sz="1950" b="0" i="0" baseline="0">
                <a:solidFill>
                  <a:srgbClr val="333333"/>
                </a:solidFill>
                <a:latin typeface="Arial" charset="0"/>
                <a:ea typeface="Arial" charset="0"/>
                <a:cs typeface="Arial" charset="0"/>
              </a:defRPr>
            </a:lvl1pPr>
            <a:lvl2pPr marL="514350" indent="-171450">
              <a:lnSpc>
                <a:spcPct val="150000"/>
              </a:lnSpc>
              <a:buClr>
                <a:srgbClr val="00A9DC"/>
              </a:buClr>
              <a:buFont typeface="Wingdings" panose="05000000000000000000" pitchFamily="2" charset="2"/>
              <a:buChar char="§"/>
              <a:defRPr b="0" i="0">
                <a:latin typeface="Arial" charset="0"/>
                <a:ea typeface="Arial" charset="0"/>
                <a:cs typeface="Arial" charset="0"/>
              </a:defRPr>
            </a:lvl2pPr>
            <a:lvl3pPr marL="857250" indent="-171450">
              <a:lnSpc>
                <a:spcPct val="150000"/>
              </a:lnSpc>
              <a:buClr>
                <a:srgbClr val="00A9DC"/>
              </a:buClr>
              <a:buFont typeface="Wingdings" panose="05000000000000000000" pitchFamily="2" charset="2"/>
              <a:buChar char="§"/>
              <a:defRPr sz="1650" b="0" i="0">
                <a:latin typeface="Arial" charset="0"/>
                <a:ea typeface="Arial" charset="0"/>
                <a:cs typeface="Arial" charset="0"/>
              </a:defRPr>
            </a:lvl3pPr>
            <a:lvl4pPr marL="1200150" indent="-171450">
              <a:lnSpc>
                <a:spcPct val="150000"/>
              </a:lnSpc>
              <a:buClr>
                <a:srgbClr val="00A9DC"/>
              </a:buClr>
              <a:buFont typeface="Wingdings" panose="05000000000000000000" pitchFamily="2" charset="2"/>
              <a:buChar char="§"/>
              <a:defRPr sz="1500" b="0" i="0">
                <a:latin typeface="Arial" charset="0"/>
                <a:ea typeface="Arial" charset="0"/>
                <a:cs typeface="Arial" charset="0"/>
              </a:defRPr>
            </a:lvl4pPr>
            <a:lvl5pPr marL="1543050" indent="-171450">
              <a:lnSpc>
                <a:spcPct val="150000"/>
              </a:lnSpc>
              <a:buClr>
                <a:srgbClr val="00A9DC"/>
              </a:buClr>
              <a:buFont typeface="Wingdings" panose="05000000000000000000" pitchFamily="2" charset="2"/>
              <a:buChar char="§"/>
              <a:defRPr b="0" i="0">
                <a:latin typeface="Arial" charset="0"/>
                <a:ea typeface="Arial" charset="0"/>
                <a:cs typeface="Arial" charset="0"/>
              </a:defRPr>
            </a:lvl5pPr>
          </a:lstStyle>
          <a:p>
            <a:pPr lvl="0"/>
            <a:r>
              <a:rPr lang="nl-NL"/>
              <a:t>Typ hier uw eigen tekst</a:t>
            </a:r>
          </a:p>
          <a:p>
            <a:pPr lvl="0"/>
            <a:endParaRPr lang="nl-NL"/>
          </a:p>
          <a:p>
            <a:pPr lvl="0"/>
            <a:endParaRPr lang="nl-NL"/>
          </a:p>
        </p:txBody>
      </p:sp>
    </p:spTree>
    <p:extLst>
      <p:ext uri="{BB962C8B-B14F-4D97-AF65-F5344CB8AC3E}">
        <p14:creationId xmlns:p14="http://schemas.microsoft.com/office/powerpoint/2010/main" val="6571922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eldia verticaal">
  <p:cSld name="4_Titeldia verticaal">
    <p:spTree>
      <p:nvGrpSpPr>
        <p:cNvPr id="1" name="Shape 46"/>
        <p:cNvGrpSpPr/>
        <p:nvPr/>
      </p:nvGrpSpPr>
      <p:grpSpPr>
        <a:xfrm>
          <a:off x="0" y="0"/>
          <a:ext cx="0" cy="0"/>
          <a:chOff x="0" y="0"/>
          <a:chExt cx="0" cy="0"/>
        </a:xfrm>
      </p:grpSpPr>
      <p:sp>
        <p:nvSpPr>
          <p:cNvPr id="47" name="Google Shape;47;p15"/>
          <p:cNvSpPr/>
          <p:nvPr/>
        </p:nvSpPr>
        <p:spPr>
          <a:xfrm>
            <a:off x="457200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pic>
        <p:nvPicPr>
          <p:cNvPr id="48" name="Google Shape;48;p15"/>
          <p:cNvPicPr preferRelativeResize="0"/>
          <p:nvPr/>
        </p:nvPicPr>
        <p:blipFill rotWithShape="1">
          <a:blip r:embed="rId2">
            <a:alphaModFix/>
          </a:blip>
          <a:srcRect/>
          <a:stretch/>
        </p:blipFill>
        <p:spPr>
          <a:xfrm>
            <a:off x="-2382" y="0"/>
            <a:ext cx="9148763" cy="800100"/>
          </a:xfrm>
          <a:prstGeom prst="rect">
            <a:avLst/>
          </a:prstGeom>
          <a:noFill/>
          <a:ln>
            <a:noFill/>
          </a:ln>
        </p:spPr>
      </p:pic>
      <p:sp>
        <p:nvSpPr>
          <p:cNvPr id="49" name="Google Shape;49;p15"/>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b="0" i="0" u="none" strike="noStrike" cap="none">
                <a:solidFill>
                  <a:schemeClr val="lt1"/>
                </a:solidFill>
                <a:latin typeface="Verdana"/>
                <a:ea typeface="Verdana"/>
                <a:cs typeface="Verdana"/>
                <a:sym typeface="Verdana"/>
              </a:defRPr>
            </a:lvl1pPr>
            <a:lvl2pPr marL="0" lvl="1" indent="0" algn="r">
              <a:spcBef>
                <a:spcPts val="0"/>
              </a:spcBef>
              <a:buNone/>
              <a:defRPr sz="788" b="0" i="0" u="none" strike="noStrike" cap="none">
                <a:solidFill>
                  <a:schemeClr val="lt1"/>
                </a:solidFill>
                <a:latin typeface="Verdana"/>
                <a:ea typeface="Verdana"/>
                <a:cs typeface="Verdana"/>
                <a:sym typeface="Verdana"/>
              </a:defRPr>
            </a:lvl2pPr>
            <a:lvl3pPr marL="0" lvl="2" indent="0" algn="r">
              <a:spcBef>
                <a:spcPts val="0"/>
              </a:spcBef>
              <a:buNone/>
              <a:defRPr sz="788" b="0" i="0" u="none" strike="noStrike" cap="none">
                <a:solidFill>
                  <a:schemeClr val="lt1"/>
                </a:solidFill>
                <a:latin typeface="Verdana"/>
                <a:ea typeface="Verdana"/>
                <a:cs typeface="Verdana"/>
                <a:sym typeface="Verdana"/>
              </a:defRPr>
            </a:lvl3pPr>
            <a:lvl4pPr marL="0" lvl="3" indent="0" algn="r">
              <a:spcBef>
                <a:spcPts val="0"/>
              </a:spcBef>
              <a:buNone/>
              <a:defRPr sz="788" b="0" i="0" u="none" strike="noStrike" cap="none">
                <a:solidFill>
                  <a:schemeClr val="lt1"/>
                </a:solidFill>
                <a:latin typeface="Verdana"/>
                <a:ea typeface="Verdana"/>
                <a:cs typeface="Verdana"/>
                <a:sym typeface="Verdana"/>
              </a:defRPr>
            </a:lvl4pPr>
            <a:lvl5pPr marL="0" lvl="4" indent="0" algn="r">
              <a:spcBef>
                <a:spcPts val="0"/>
              </a:spcBef>
              <a:buNone/>
              <a:defRPr sz="788" b="0" i="0" u="none" strike="noStrike" cap="none">
                <a:solidFill>
                  <a:schemeClr val="lt1"/>
                </a:solidFill>
                <a:latin typeface="Verdana"/>
                <a:ea typeface="Verdana"/>
                <a:cs typeface="Verdana"/>
                <a:sym typeface="Verdana"/>
              </a:defRPr>
            </a:lvl5pPr>
            <a:lvl6pPr marL="0" lvl="5" indent="0" algn="r">
              <a:spcBef>
                <a:spcPts val="0"/>
              </a:spcBef>
              <a:buNone/>
              <a:defRPr sz="788" b="0" i="0" u="none" strike="noStrike" cap="none">
                <a:solidFill>
                  <a:schemeClr val="lt1"/>
                </a:solidFill>
                <a:latin typeface="Verdana"/>
                <a:ea typeface="Verdana"/>
                <a:cs typeface="Verdana"/>
                <a:sym typeface="Verdana"/>
              </a:defRPr>
            </a:lvl6pPr>
            <a:lvl7pPr marL="0" lvl="6" indent="0" algn="r">
              <a:spcBef>
                <a:spcPts val="0"/>
              </a:spcBef>
              <a:buNone/>
              <a:defRPr sz="788" b="0" i="0" u="none" strike="noStrike" cap="none">
                <a:solidFill>
                  <a:schemeClr val="lt1"/>
                </a:solidFill>
                <a:latin typeface="Verdana"/>
                <a:ea typeface="Verdana"/>
                <a:cs typeface="Verdana"/>
                <a:sym typeface="Verdana"/>
              </a:defRPr>
            </a:lvl7pPr>
            <a:lvl8pPr marL="0" lvl="7" indent="0" algn="r">
              <a:spcBef>
                <a:spcPts val="0"/>
              </a:spcBef>
              <a:buNone/>
              <a:defRPr sz="788" b="0" i="0" u="none" strike="noStrike" cap="none">
                <a:solidFill>
                  <a:schemeClr val="lt1"/>
                </a:solidFill>
                <a:latin typeface="Verdana"/>
                <a:ea typeface="Verdana"/>
                <a:cs typeface="Verdana"/>
                <a:sym typeface="Verdana"/>
              </a:defRPr>
            </a:lvl8pPr>
            <a:lvl9pPr marL="0" lvl="8" indent="0" algn="r">
              <a:spcBef>
                <a:spcPts val="0"/>
              </a:spcBef>
              <a:buNone/>
              <a:defRPr sz="788"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50" name="Google Shape;50;p15"/>
          <p:cNvSpPr txBox="1">
            <a:spLocks noGrp="1"/>
          </p:cNvSpPr>
          <p:nvPr>
            <p:ph type="subTitle" idx="1"/>
          </p:nvPr>
        </p:nvSpPr>
        <p:spPr>
          <a:xfrm>
            <a:off x="4917132" y="2570560"/>
            <a:ext cx="3753000" cy="1803480"/>
          </a:xfrm>
          <a:prstGeom prst="rect">
            <a:avLst/>
          </a:prstGeom>
          <a:noFill/>
          <a:ln>
            <a:noFill/>
          </a:ln>
        </p:spPr>
        <p:txBody>
          <a:bodyPr spcFirstLastPara="1" wrap="square" lIns="104400" tIns="90000" rIns="90000" bIns="46800" anchor="t" anchorCtr="0">
            <a:normAutofit/>
          </a:bodyPr>
          <a:lstStyle>
            <a:lvl1pPr lvl="0" algn="l">
              <a:lnSpc>
                <a:spcPct val="90000"/>
              </a:lnSpc>
              <a:spcBef>
                <a:spcPts val="900"/>
              </a:spcBef>
              <a:spcAft>
                <a:spcPts val="0"/>
              </a:spcAft>
              <a:buSzPts val="1920"/>
              <a:buNone/>
              <a:defRPr sz="1800">
                <a:solidFill>
                  <a:schemeClr val="lt1"/>
                </a:solidFill>
              </a:defRPr>
            </a:lvl1pPr>
            <a:lvl2pPr lvl="1" algn="ctr">
              <a:lnSpc>
                <a:spcPct val="90000"/>
              </a:lnSpc>
              <a:spcBef>
                <a:spcPts val="750"/>
              </a:spcBef>
              <a:spcAft>
                <a:spcPts val="0"/>
              </a:spcAft>
              <a:buSzPts val="2000"/>
              <a:buNone/>
              <a:defRPr sz="1500"/>
            </a:lvl2pPr>
            <a:lvl3pPr lvl="2" algn="ctr">
              <a:lnSpc>
                <a:spcPct val="90000"/>
              </a:lnSpc>
              <a:spcBef>
                <a:spcPts val="600"/>
              </a:spcBef>
              <a:spcAft>
                <a:spcPts val="0"/>
              </a:spcAft>
              <a:buSzPts val="1800"/>
              <a:buNone/>
              <a:defRPr sz="1350"/>
            </a:lvl3pPr>
            <a:lvl4pPr lvl="3" algn="ctr">
              <a:lnSpc>
                <a:spcPct val="90000"/>
              </a:lnSpc>
              <a:spcBef>
                <a:spcPts val="450"/>
              </a:spcBef>
              <a:spcAft>
                <a:spcPts val="0"/>
              </a:spcAft>
              <a:buSzPts val="1600"/>
              <a:buNone/>
              <a:defRPr sz="1200"/>
            </a:lvl4pPr>
            <a:lvl5pPr lvl="4" algn="ctr">
              <a:lnSpc>
                <a:spcPct val="90000"/>
              </a:lnSpc>
              <a:spcBef>
                <a:spcPts val="450"/>
              </a:spcBef>
              <a:spcAft>
                <a:spcPts val="0"/>
              </a:spcAft>
              <a:buSzPts val="1600"/>
              <a:buNone/>
              <a:defRPr sz="1200"/>
            </a:lvl5pPr>
            <a:lvl6pPr lvl="5" algn="ctr">
              <a:lnSpc>
                <a:spcPct val="90000"/>
              </a:lnSpc>
              <a:spcBef>
                <a:spcPts val="450"/>
              </a:spcBef>
              <a:spcAft>
                <a:spcPts val="0"/>
              </a:spcAft>
              <a:buClr>
                <a:srgbClr val="7F7F7F"/>
              </a:buClr>
              <a:buSzPts val="1600"/>
              <a:buNone/>
              <a:defRPr sz="1200"/>
            </a:lvl6pPr>
            <a:lvl7pPr lvl="6" algn="ctr">
              <a:lnSpc>
                <a:spcPct val="90000"/>
              </a:lnSpc>
              <a:spcBef>
                <a:spcPts val="450"/>
              </a:spcBef>
              <a:spcAft>
                <a:spcPts val="0"/>
              </a:spcAft>
              <a:buClr>
                <a:schemeClr val="dk2"/>
              </a:buClr>
              <a:buSzPts val="400"/>
              <a:buNone/>
              <a:defRPr sz="1200"/>
            </a:lvl7pPr>
            <a:lvl8pPr lvl="7" algn="ctr">
              <a:lnSpc>
                <a:spcPct val="90000"/>
              </a:lnSpc>
              <a:spcBef>
                <a:spcPts val="450"/>
              </a:spcBef>
              <a:spcAft>
                <a:spcPts val="0"/>
              </a:spcAft>
              <a:buClr>
                <a:srgbClr val="595959"/>
              </a:buClr>
              <a:buSzPts val="400"/>
              <a:buNone/>
              <a:defRPr sz="1200"/>
            </a:lvl8pPr>
            <a:lvl9pPr lvl="8" algn="ctr">
              <a:lnSpc>
                <a:spcPct val="90000"/>
              </a:lnSpc>
              <a:spcBef>
                <a:spcPts val="450"/>
              </a:spcBef>
              <a:spcAft>
                <a:spcPts val="0"/>
              </a:spcAft>
              <a:buSzPts val="1600"/>
              <a:buNone/>
              <a:defRPr sz="1200"/>
            </a:lvl9pPr>
          </a:lstStyle>
          <a:p>
            <a:endParaRPr/>
          </a:p>
        </p:txBody>
      </p:sp>
      <p:sp>
        <p:nvSpPr>
          <p:cNvPr id="51" name="Google Shape;51;p15"/>
          <p:cNvSpPr txBox="1">
            <a:spLocks noGrp="1"/>
          </p:cNvSpPr>
          <p:nvPr>
            <p:ph type="body" idx="2"/>
          </p:nvPr>
        </p:nvSpPr>
        <p:spPr>
          <a:xfrm>
            <a:off x="4914900" y="4374040"/>
            <a:ext cx="3753000" cy="292020"/>
          </a:xfrm>
          <a:prstGeom prst="rect">
            <a:avLst/>
          </a:prstGeom>
          <a:noFill/>
          <a:ln>
            <a:noFill/>
          </a:ln>
        </p:spPr>
        <p:txBody>
          <a:bodyPr spcFirstLastPara="1" wrap="square" lIns="118800" tIns="45700" rIns="91425" bIns="45700" anchor="b" anchorCtr="0">
            <a:noAutofit/>
          </a:bodyPr>
          <a:lstStyle>
            <a:lvl1pPr marL="342900" lvl="0" indent="-171450" algn="l">
              <a:lnSpc>
                <a:spcPct val="90000"/>
              </a:lnSpc>
              <a:spcBef>
                <a:spcPts val="900"/>
              </a:spcBef>
              <a:spcAft>
                <a:spcPts val="0"/>
              </a:spcAft>
              <a:buSzPts val="1280"/>
              <a:buNone/>
              <a:defRPr sz="1200">
                <a:solidFill>
                  <a:schemeClr val="lt1"/>
                </a:solidFill>
              </a:defRPr>
            </a:lvl1pPr>
            <a:lvl2pPr marL="685800" lvl="1" indent="-257175" algn="l">
              <a:lnSpc>
                <a:spcPct val="90000"/>
              </a:lnSpc>
              <a:spcBef>
                <a:spcPts val="750"/>
              </a:spcBef>
              <a:spcAft>
                <a:spcPts val="0"/>
              </a:spcAft>
              <a:buSzPts val="1800"/>
              <a:buChar char="–"/>
              <a:defRPr sz="1350">
                <a:solidFill>
                  <a:schemeClr val="lt1"/>
                </a:solidFill>
              </a:defRPr>
            </a:lvl2pPr>
            <a:lvl3pPr marL="1028700" lvl="2" indent="-257175" algn="l">
              <a:lnSpc>
                <a:spcPct val="90000"/>
              </a:lnSpc>
              <a:spcBef>
                <a:spcPts val="600"/>
              </a:spcBef>
              <a:spcAft>
                <a:spcPts val="0"/>
              </a:spcAft>
              <a:buSzPts val="1800"/>
              <a:buChar char="▪"/>
              <a:defRPr sz="1350">
                <a:solidFill>
                  <a:schemeClr val="lt1"/>
                </a:solidFill>
              </a:defRPr>
            </a:lvl3pPr>
            <a:lvl4pPr marL="1371600" lvl="3" indent="-257175" algn="l">
              <a:lnSpc>
                <a:spcPct val="90000"/>
              </a:lnSpc>
              <a:spcBef>
                <a:spcPts val="450"/>
              </a:spcBef>
              <a:spcAft>
                <a:spcPts val="0"/>
              </a:spcAft>
              <a:buSzPts val="1800"/>
              <a:buChar char="•"/>
              <a:defRPr sz="1350">
                <a:solidFill>
                  <a:schemeClr val="lt1"/>
                </a:solidFill>
              </a:defRPr>
            </a:lvl4pPr>
            <a:lvl5pPr marL="1714500" lvl="4" indent="-257175" algn="l">
              <a:lnSpc>
                <a:spcPct val="90000"/>
              </a:lnSpc>
              <a:spcBef>
                <a:spcPts val="450"/>
              </a:spcBef>
              <a:spcAft>
                <a:spcPts val="0"/>
              </a:spcAft>
              <a:buSzPts val="1800"/>
              <a:buChar char="–"/>
              <a:defRPr sz="1350">
                <a:solidFill>
                  <a:schemeClr val="lt1"/>
                </a:solidFill>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52" name="Google Shape;52;p15"/>
          <p:cNvSpPr txBox="1">
            <a:spLocks noGrp="1"/>
          </p:cNvSpPr>
          <p:nvPr>
            <p:ph type="ctrTitle"/>
          </p:nvPr>
        </p:nvSpPr>
        <p:spPr>
          <a:xfrm>
            <a:off x="4915941" y="1518047"/>
            <a:ext cx="3753000" cy="1052513"/>
          </a:xfrm>
          <a:prstGeom prst="rect">
            <a:avLst/>
          </a:prstGeom>
          <a:noFill/>
          <a:ln>
            <a:noFill/>
          </a:ln>
        </p:spPr>
        <p:txBody>
          <a:bodyPr spcFirstLastPara="1" wrap="square" lIns="91425" tIns="90000" rIns="91425" bIns="90000" anchor="t" anchorCtr="0">
            <a:normAutofit/>
          </a:bodyPr>
          <a:lstStyle>
            <a:lvl1pPr lvl="0" algn="l">
              <a:lnSpc>
                <a:spcPct val="90000"/>
              </a:lnSpc>
              <a:spcBef>
                <a:spcPts val="0"/>
              </a:spcBef>
              <a:spcAft>
                <a:spcPts val="0"/>
              </a:spcAft>
              <a:buClr>
                <a:schemeClr val="lt1"/>
              </a:buClr>
              <a:buSzPts val="3600"/>
              <a:buFont typeface="Verdana"/>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4" name="Google Shape;54;p15" descr="RO_BZK_Logo_2_RGB_diap_nl.png"/>
          <p:cNvPicPr preferRelativeResize="0"/>
          <p:nvPr/>
        </p:nvPicPr>
        <p:blipFill rotWithShape="1">
          <a:blip r:embed="rId3">
            <a:alphaModFix/>
          </a:blip>
          <a:srcRect/>
          <a:stretch/>
        </p:blipFill>
        <p:spPr>
          <a:xfrm>
            <a:off x="0" y="0"/>
            <a:ext cx="9144000" cy="1337310"/>
          </a:xfrm>
          <a:prstGeom prst="rect">
            <a:avLst/>
          </a:prstGeom>
          <a:noFill/>
          <a:ln>
            <a:noFill/>
          </a:ln>
        </p:spPr>
      </p:pic>
    </p:spTree>
    <p:extLst>
      <p:ext uri="{BB962C8B-B14F-4D97-AF65-F5344CB8AC3E}">
        <p14:creationId xmlns:p14="http://schemas.microsoft.com/office/powerpoint/2010/main" val="32943821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ekstvlak B">
  <p:cSld name="2_Tekstvlak B">
    <p:spTree>
      <p:nvGrpSpPr>
        <p:cNvPr id="1" name="Shape 39"/>
        <p:cNvGrpSpPr/>
        <p:nvPr/>
      </p:nvGrpSpPr>
      <p:grpSpPr>
        <a:xfrm>
          <a:off x="0" y="0"/>
          <a:ext cx="0" cy="0"/>
          <a:chOff x="0" y="0"/>
          <a:chExt cx="0" cy="0"/>
        </a:xfrm>
      </p:grpSpPr>
      <p:sp>
        <p:nvSpPr>
          <p:cNvPr id="40" name="Google Shape;40;p14"/>
          <p:cNvSpPr/>
          <p:nvPr/>
        </p:nvSpPr>
        <p:spPr>
          <a:xfrm>
            <a:off x="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sp>
        <p:nvSpPr>
          <p:cNvPr id="41" name="Google Shape;41;p14"/>
          <p:cNvSpPr txBox="1">
            <a:spLocks noGrp="1"/>
          </p:cNvSpPr>
          <p:nvPr>
            <p:ph type="title"/>
          </p:nvPr>
        </p:nvSpPr>
        <p:spPr>
          <a:xfrm>
            <a:off x="476249" y="1977629"/>
            <a:ext cx="3753000"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Verdana"/>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914899" y="789385"/>
            <a:ext cx="3753000" cy="3876675"/>
          </a:xfrm>
          <a:prstGeom prst="rect">
            <a:avLst/>
          </a:prstGeom>
          <a:noFill/>
          <a:ln>
            <a:noFill/>
          </a:ln>
        </p:spPr>
        <p:txBody>
          <a:bodyPr spcFirstLastPara="1" wrap="square" lIns="91425" tIns="45700" rIns="91425" bIns="45700" anchor="ctr" anchorCtr="0">
            <a:normAutofit/>
          </a:bodyPr>
          <a:lstStyle>
            <a:lvl1pPr marL="342900" lvl="0" indent="-240030" algn="l">
              <a:lnSpc>
                <a:spcPct val="90000"/>
              </a:lnSpc>
              <a:spcBef>
                <a:spcPts val="900"/>
              </a:spcBef>
              <a:spcAft>
                <a:spcPts val="0"/>
              </a:spcAft>
              <a:buSzPts val="1440"/>
              <a:buChar char="›"/>
              <a:defRPr/>
            </a:lvl1pPr>
            <a:lvl2pPr marL="685800" lvl="1" indent="-257175" algn="l">
              <a:lnSpc>
                <a:spcPct val="90000"/>
              </a:lnSpc>
              <a:spcBef>
                <a:spcPts val="750"/>
              </a:spcBef>
              <a:spcAft>
                <a:spcPts val="0"/>
              </a:spcAft>
              <a:buSzPts val="1800"/>
              <a:buChar char="–"/>
              <a:defRPr/>
            </a:lvl2pPr>
            <a:lvl3pPr marL="1028700" lvl="2" indent="-257175" algn="l">
              <a:lnSpc>
                <a:spcPct val="90000"/>
              </a:lnSpc>
              <a:spcBef>
                <a:spcPts val="600"/>
              </a:spcBef>
              <a:spcAft>
                <a:spcPts val="0"/>
              </a:spcAft>
              <a:buSzPts val="1800"/>
              <a:buChar char="▪"/>
              <a:defRPr/>
            </a:lvl3pPr>
            <a:lvl4pPr marL="1371600" lvl="3" indent="-257175" algn="l">
              <a:lnSpc>
                <a:spcPct val="90000"/>
              </a:lnSpc>
              <a:spcBef>
                <a:spcPts val="450"/>
              </a:spcBef>
              <a:spcAft>
                <a:spcPts val="0"/>
              </a:spcAft>
              <a:buSzPts val="1800"/>
              <a:buChar char="•"/>
              <a:defRPr/>
            </a:lvl4pPr>
            <a:lvl5pPr marL="1714500" lvl="4" indent="-257175" algn="l">
              <a:lnSpc>
                <a:spcPct val="90000"/>
              </a:lnSpc>
              <a:spcBef>
                <a:spcPts val="450"/>
              </a:spcBef>
              <a:spcAft>
                <a:spcPts val="0"/>
              </a:spcAft>
              <a:buSzPts val="1800"/>
              <a:buChar char="–"/>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43" name="Google Shape;43;p14"/>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44" name="Google Shape;44;p14"/>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5" name="Google Shape;45;p14"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1359882743"/>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971999"/>
            <a:ext cx="8402400" cy="300083"/>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3" name="Tijdelijke aanduiding voor datum 2"/>
          <p:cNvSpPr>
            <a:spLocks noGrp="1"/>
          </p:cNvSpPr>
          <p:nvPr>
            <p:ph type="dt" sz="half" idx="10"/>
          </p:nvPr>
        </p:nvSpPr>
        <p:spPr/>
        <p:txBody>
          <a:bodyPr/>
          <a:lstStyle/>
          <a:p>
            <a:fld id="{F49EEED1-3B2D-4DF3-84FC-6A29FAA80043}" type="datetime4">
              <a:rPr lang="nl-NL" smtClean="0">
                <a:solidFill>
                  <a:srgbClr val="000000"/>
                </a:solidFill>
              </a:rPr>
              <a:pPr/>
              <a:t>2 juli 2024</a:t>
            </a:fld>
            <a:endParaRPr lang="nl-NL">
              <a:solidFill>
                <a:srgbClr val="000000"/>
              </a:solidFill>
            </a:endParaRPr>
          </a:p>
        </p:txBody>
      </p:sp>
      <p:sp>
        <p:nvSpPr>
          <p:cNvPr id="7" name="Tijdelijke aanduiding voor tekst 6"/>
          <p:cNvSpPr>
            <a:spLocks noGrp="1"/>
          </p:cNvSpPr>
          <p:nvPr>
            <p:ph type="body" sz="quarter" idx="11"/>
          </p:nvPr>
        </p:nvSpPr>
        <p:spPr>
          <a:xfrm>
            <a:off x="468313" y="1552500"/>
            <a:ext cx="8402400" cy="3105000"/>
          </a:xfrm>
        </p:spPr>
        <p:txBody>
          <a:bodyPr/>
          <a:lstStyle>
            <a:lvl4pPr marL="956072" indent="-214313">
              <a:buFont typeface="Verdana" pitchFamily="34" charset="0"/>
              <a:buChar char="–"/>
              <a:defRPr sz="1350"/>
            </a:lvl4pPr>
            <a:lvl5pPr marL="1223963" indent="-214313">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14010521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Grote tekst geel">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1" y="789386"/>
            <a:ext cx="8192691" cy="3018600"/>
          </a:xfrm>
        </p:spPr>
        <p:txBody>
          <a:bodyPr anchor="b" anchorCtr="0">
            <a:normAutofit/>
          </a:bodyPr>
          <a:lstStyle>
            <a:lvl1pPr algn="l">
              <a:defRPr sz="4500" b="0">
                <a:solidFill>
                  <a:schemeClr val="bg1"/>
                </a:solidFill>
              </a:defRPr>
            </a:lvl1pPr>
          </a:lstStyle>
          <a:p>
            <a:r>
              <a:rPr lang="nl-NL"/>
              <a:t>Klik om een titel in te voegen</a:t>
            </a:r>
          </a:p>
        </p:txBody>
      </p:sp>
      <p:sp>
        <p:nvSpPr>
          <p:cNvPr id="4" name="Ondertitel 2"/>
          <p:cNvSpPr>
            <a:spLocks noGrp="1"/>
          </p:cNvSpPr>
          <p:nvPr>
            <p:ph type="subTitle" idx="1" hasCustomPrompt="1"/>
          </p:nvPr>
        </p:nvSpPr>
        <p:spPr>
          <a:xfrm>
            <a:off x="472501" y="3973606"/>
            <a:ext cx="8192691" cy="692454"/>
          </a:xfrm>
        </p:spPr>
        <p:txBody>
          <a:bodyPr lIns="0" tIns="0" rIns="0">
            <a:normAutofit/>
          </a:bodyPr>
          <a:lstStyle>
            <a:lvl1pPr marL="0" indent="0" algn="l">
              <a:buNone/>
              <a:defRPr sz="1350">
                <a:solidFill>
                  <a:schemeClr val="bg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bg1"/>
                </a:solidFill>
              </a:defRPr>
            </a:lvl1pPr>
          </a:lstStyle>
          <a:p>
            <a:pPr lvl="0"/>
            <a:r>
              <a:rPr lang="nl-NL"/>
              <a:t>[vertrouwelijkheidsniveau]</a:t>
            </a:r>
          </a:p>
        </p:txBody>
      </p:sp>
    </p:spTree>
    <p:extLst>
      <p:ext uri="{BB962C8B-B14F-4D97-AF65-F5344CB8AC3E}">
        <p14:creationId xmlns:p14="http://schemas.microsoft.com/office/powerpoint/2010/main" val="22272092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accent1"/>
                </a:solidFill>
              </a:defRPr>
            </a:lvl1pPr>
          </a:lstStyle>
          <a:p>
            <a:fld id="{C31F7836-E4B3-4985-A8BA-D04AF4A8C90B}" type="slidenum">
              <a:rPr lang="en-GB" smtClean="0"/>
              <a:pPr/>
              <a:t>‹nr.›</a:t>
            </a:fld>
            <a:endParaRPr lang="en-GB"/>
          </a:p>
        </p:txBody>
      </p:sp>
    </p:spTree>
    <p:extLst>
      <p:ext uri="{BB962C8B-B14F-4D97-AF65-F5344CB8AC3E}">
        <p14:creationId xmlns:p14="http://schemas.microsoft.com/office/powerpoint/2010/main" val="35925919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2-7-2024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37752843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ekstvlak A">
  <p:cSld name="1_Tekstvlak A">
    <p:spTree>
      <p:nvGrpSpPr>
        <p:cNvPr id="1" name="Shape 131"/>
        <p:cNvGrpSpPr/>
        <p:nvPr/>
      </p:nvGrpSpPr>
      <p:grpSpPr>
        <a:xfrm>
          <a:off x="0" y="0"/>
          <a:ext cx="0" cy="0"/>
          <a:chOff x="0" y="0"/>
          <a:chExt cx="0" cy="0"/>
        </a:xfrm>
      </p:grpSpPr>
      <p:sp>
        <p:nvSpPr>
          <p:cNvPr id="132" name="Google Shape;132;p27"/>
          <p:cNvSpPr/>
          <p:nvPr/>
        </p:nvSpPr>
        <p:spPr>
          <a:xfrm>
            <a:off x="4572000" y="-1191"/>
            <a:ext cx="4572000" cy="5144690"/>
          </a:xfrm>
          <a:prstGeom prst="rect">
            <a:avLst/>
          </a:prstGeom>
          <a:solidFill>
            <a:schemeClr val="dk2"/>
          </a:solidFill>
          <a:ln>
            <a:noFill/>
          </a:ln>
        </p:spPr>
        <p:txBody>
          <a:bodyPr spcFirstLastPara="1" wrap="square" lIns="68569" tIns="34275" rIns="68569" bIns="34275" anchor="t" anchorCtr="0">
            <a:noAutofit/>
          </a:bodyPr>
          <a:lstStyle/>
          <a:p>
            <a:pPr marL="0" marR="0" lvl="0" indent="0" algn="l" rtl="0">
              <a:spcBef>
                <a:spcPts val="0"/>
              </a:spcBef>
              <a:spcAft>
                <a:spcPts val="0"/>
              </a:spcAft>
              <a:buClr>
                <a:schemeClr val="dk1"/>
              </a:buClr>
              <a:buSzPts val="1000"/>
              <a:buFont typeface="Arial"/>
              <a:buNone/>
            </a:pPr>
            <a:endParaRPr sz="750">
              <a:solidFill>
                <a:schemeClr val="lt1"/>
              </a:solidFill>
              <a:latin typeface="Verdana"/>
              <a:ea typeface="Verdana"/>
              <a:cs typeface="Verdana"/>
              <a:sym typeface="Verdana"/>
            </a:endParaRPr>
          </a:p>
        </p:txBody>
      </p:sp>
      <p:sp>
        <p:nvSpPr>
          <p:cNvPr id="133" name="Google Shape;133;p27"/>
          <p:cNvSpPr txBox="1">
            <a:spLocks noGrp="1"/>
          </p:cNvSpPr>
          <p:nvPr>
            <p:ph type="title"/>
          </p:nvPr>
        </p:nvSpPr>
        <p:spPr>
          <a:xfrm>
            <a:off x="476250" y="1977629"/>
            <a:ext cx="3752849"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Verdana"/>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a:off x="4915941" y="800100"/>
            <a:ext cx="3753000" cy="3865960"/>
          </a:xfrm>
          <a:prstGeom prst="rect">
            <a:avLst/>
          </a:prstGeom>
          <a:noFill/>
          <a:ln>
            <a:noFill/>
          </a:ln>
        </p:spPr>
        <p:txBody>
          <a:bodyPr spcFirstLastPara="1" wrap="square" lIns="91425" tIns="45700" rIns="91425" bIns="45700" anchor="ctr" anchorCtr="0">
            <a:normAutofit/>
          </a:bodyPr>
          <a:lstStyle>
            <a:lvl1pPr marL="342892" lvl="0" indent="-262883" algn="l">
              <a:lnSpc>
                <a:spcPct val="90000"/>
              </a:lnSpc>
              <a:spcBef>
                <a:spcPts val="900"/>
              </a:spcBef>
              <a:spcAft>
                <a:spcPts val="0"/>
              </a:spcAft>
              <a:buClr>
                <a:schemeClr val="lt1"/>
              </a:buClr>
              <a:buSzPts val="1920"/>
              <a:buChar char="›"/>
              <a:defRPr>
                <a:solidFill>
                  <a:schemeClr val="lt1"/>
                </a:solidFill>
              </a:defRPr>
            </a:lvl1pPr>
            <a:lvl2pPr marL="685783" lvl="1" indent="-266693" algn="l">
              <a:lnSpc>
                <a:spcPct val="90000"/>
              </a:lnSpc>
              <a:spcBef>
                <a:spcPts val="750"/>
              </a:spcBef>
              <a:spcAft>
                <a:spcPts val="0"/>
              </a:spcAft>
              <a:buClr>
                <a:schemeClr val="lt1"/>
              </a:buClr>
              <a:buSzPts val="2000"/>
              <a:buChar char="–"/>
              <a:defRPr>
                <a:solidFill>
                  <a:schemeClr val="lt1"/>
                </a:solidFill>
              </a:defRPr>
            </a:lvl2pPr>
            <a:lvl3pPr marL="1028675" lvl="2" indent="-257168" algn="l">
              <a:lnSpc>
                <a:spcPct val="90000"/>
              </a:lnSpc>
              <a:spcBef>
                <a:spcPts val="600"/>
              </a:spcBef>
              <a:spcAft>
                <a:spcPts val="0"/>
              </a:spcAft>
              <a:buClr>
                <a:schemeClr val="lt1"/>
              </a:buClr>
              <a:buSzPts val="1800"/>
              <a:buChar char="▪"/>
              <a:defRPr>
                <a:solidFill>
                  <a:schemeClr val="lt1"/>
                </a:solidFill>
              </a:defRPr>
            </a:lvl3pPr>
            <a:lvl4pPr marL="1371566" lvl="3" indent="-257168" algn="l">
              <a:lnSpc>
                <a:spcPct val="90000"/>
              </a:lnSpc>
              <a:spcBef>
                <a:spcPts val="450"/>
              </a:spcBef>
              <a:spcAft>
                <a:spcPts val="0"/>
              </a:spcAft>
              <a:buClr>
                <a:schemeClr val="lt1"/>
              </a:buClr>
              <a:buSzPts val="1800"/>
              <a:buChar char="•"/>
              <a:defRPr>
                <a:solidFill>
                  <a:schemeClr val="lt1"/>
                </a:solidFill>
              </a:defRPr>
            </a:lvl4pPr>
            <a:lvl5pPr marL="1714457" lvl="4" indent="-247644" algn="l">
              <a:lnSpc>
                <a:spcPct val="90000"/>
              </a:lnSpc>
              <a:spcBef>
                <a:spcPts val="450"/>
              </a:spcBef>
              <a:spcAft>
                <a:spcPts val="0"/>
              </a:spcAft>
              <a:buSzPts val="1600"/>
              <a:buChar char="–"/>
              <a:defRPr>
                <a:solidFill>
                  <a:schemeClr val="lt1"/>
                </a:solidFill>
              </a:defRPr>
            </a:lvl5pPr>
            <a:lvl6pPr marL="2057348" lvl="5" indent="-257168" algn="l">
              <a:lnSpc>
                <a:spcPct val="90000"/>
              </a:lnSpc>
              <a:spcBef>
                <a:spcPts val="450"/>
              </a:spcBef>
              <a:spcAft>
                <a:spcPts val="0"/>
              </a:spcAft>
              <a:buClr>
                <a:srgbClr val="7F7F7F"/>
              </a:buClr>
              <a:buSzPts val="1800"/>
              <a:buChar char="•"/>
              <a:defRPr/>
            </a:lvl6pPr>
            <a:lvl7pPr marL="2400240" lvl="6" indent="-192876" algn="l">
              <a:lnSpc>
                <a:spcPct val="90000"/>
              </a:lnSpc>
              <a:spcBef>
                <a:spcPts val="450"/>
              </a:spcBef>
              <a:spcAft>
                <a:spcPts val="0"/>
              </a:spcAft>
              <a:buClr>
                <a:schemeClr val="dk2"/>
              </a:buClr>
              <a:buSzPts val="450"/>
              <a:buChar char=" "/>
              <a:defRPr/>
            </a:lvl7pPr>
            <a:lvl8pPr marL="2743132" lvl="7" indent="-192876" algn="l">
              <a:lnSpc>
                <a:spcPct val="90000"/>
              </a:lnSpc>
              <a:spcBef>
                <a:spcPts val="450"/>
              </a:spcBef>
              <a:spcAft>
                <a:spcPts val="0"/>
              </a:spcAft>
              <a:buClr>
                <a:srgbClr val="595959"/>
              </a:buClr>
              <a:buSzPts val="450"/>
              <a:buChar char=" "/>
              <a:defRPr/>
            </a:lvl8pPr>
            <a:lvl9pPr marL="3086023" lvl="8" indent="-257168" algn="l">
              <a:lnSpc>
                <a:spcPct val="90000"/>
              </a:lnSpc>
              <a:spcBef>
                <a:spcPts val="450"/>
              </a:spcBef>
              <a:spcAft>
                <a:spcPts val="0"/>
              </a:spcAft>
              <a:buSzPts val="1800"/>
              <a:buChar char="–"/>
              <a:defRPr/>
            </a:lvl9pPr>
          </a:lstStyle>
          <a:p>
            <a:endParaRPr/>
          </a:p>
        </p:txBody>
      </p:sp>
      <p:sp>
        <p:nvSpPr>
          <p:cNvPr id="135" name="Google Shape;135;p27"/>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7"/>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a:solidFill>
                  <a:schemeClr val="lt1"/>
                </a:solidFill>
                <a:latin typeface="Verdana"/>
                <a:ea typeface="Verdana"/>
                <a:cs typeface="Verdana"/>
                <a:sym typeface="Verdana"/>
              </a:defRPr>
            </a:lvl1pPr>
            <a:lvl2pPr marL="0" lvl="1" indent="0" algn="r">
              <a:spcBef>
                <a:spcPts val="0"/>
              </a:spcBef>
              <a:buNone/>
              <a:defRPr sz="788">
                <a:solidFill>
                  <a:schemeClr val="lt1"/>
                </a:solidFill>
                <a:latin typeface="Verdana"/>
                <a:ea typeface="Verdana"/>
                <a:cs typeface="Verdana"/>
                <a:sym typeface="Verdana"/>
              </a:defRPr>
            </a:lvl2pPr>
            <a:lvl3pPr marL="0" lvl="2" indent="0" algn="r">
              <a:spcBef>
                <a:spcPts val="0"/>
              </a:spcBef>
              <a:buNone/>
              <a:defRPr sz="788">
                <a:solidFill>
                  <a:schemeClr val="lt1"/>
                </a:solidFill>
                <a:latin typeface="Verdana"/>
                <a:ea typeface="Verdana"/>
                <a:cs typeface="Verdana"/>
                <a:sym typeface="Verdana"/>
              </a:defRPr>
            </a:lvl3pPr>
            <a:lvl4pPr marL="0" lvl="3" indent="0" algn="r">
              <a:spcBef>
                <a:spcPts val="0"/>
              </a:spcBef>
              <a:buNone/>
              <a:defRPr sz="788">
                <a:solidFill>
                  <a:schemeClr val="lt1"/>
                </a:solidFill>
                <a:latin typeface="Verdana"/>
                <a:ea typeface="Verdana"/>
                <a:cs typeface="Verdana"/>
                <a:sym typeface="Verdana"/>
              </a:defRPr>
            </a:lvl4pPr>
            <a:lvl5pPr marL="0" lvl="4" indent="0" algn="r">
              <a:spcBef>
                <a:spcPts val="0"/>
              </a:spcBef>
              <a:buNone/>
              <a:defRPr sz="788">
                <a:solidFill>
                  <a:schemeClr val="lt1"/>
                </a:solidFill>
                <a:latin typeface="Verdana"/>
                <a:ea typeface="Verdana"/>
                <a:cs typeface="Verdana"/>
                <a:sym typeface="Verdana"/>
              </a:defRPr>
            </a:lvl5pPr>
            <a:lvl6pPr marL="0" lvl="5" indent="0" algn="r">
              <a:spcBef>
                <a:spcPts val="0"/>
              </a:spcBef>
              <a:buNone/>
              <a:defRPr sz="788">
                <a:solidFill>
                  <a:schemeClr val="lt1"/>
                </a:solidFill>
                <a:latin typeface="Verdana"/>
                <a:ea typeface="Verdana"/>
                <a:cs typeface="Verdana"/>
                <a:sym typeface="Verdana"/>
              </a:defRPr>
            </a:lvl6pPr>
            <a:lvl7pPr marL="0" lvl="6" indent="0" algn="r">
              <a:spcBef>
                <a:spcPts val="0"/>
              </a:spcBef>
              <a:buNone/>
              <a:defRPr sz="788">
                <a:solidFill>
                  <a:schemeClr val="lt1"/>
                </a:solidFill>
                <a:latin typeface="Verdana"/>
                <a:ea typeface="Verdana"/>
                <a:cs typeface="Verdana"/>
                <a:sym typeface="Verdana"/>
              </a:defRPr>
            </a:lvl7pPr>
            <a:lvl8pPr marL="0" lvl="7" indent="0" algn="r">
              <a:spcBef>
                <a:spcPts val="0"/>
              </a:spcBef>
              <a:buNone/>
              <a:defRPr sz="788">
                <a:solidFill>
                  <a:schemeClr val="lt1"/>
                </a:solidFill>
                <a:latin typeface="Verdana"/>
                <a:ea typeface="Verdana"/>
                <a:cs typeface="Verdana"/>
                <a:sym typeface="Verdana"/>
              </a:defRPr>
            </a:lvl8pPr>
            <a:lvl9pPr marL="0" lvl="8" indent="0" algn="r">
              <a:spcBef>
                <a:spcPts val="0"/>
              </a:spcBef>
              <a:buNone/>
              <a:defRPr sz="788">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pic>
        <p:nvPicPr>
          <p:cNvPr id="137" name="Google Shape;137;p27"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1672132661"/>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guide id="3" pos="4207">
          <p15:clr>
            <a:srgbClr val="FBAE40"/>
          </p15:clr>
        </p15:guide>
        <p15:guide id="4" pos="4428">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ekstvlak A">
  <p:cSld name="1_Tekstvlak A">
    <p:spTree>
      <p:nvGrpSpPr>
        <p:cNvPr id="1" name="Shape 131"/>
        <p:cNvGrpSpPr/>
        <p:nvPr/>
      </p:nvGrpSpPr>
      <p:grpSpPr>
        <a:xfrm>
          <a:off x="0" y="0"/>
          <a:ext cx="0" cy="0"/>
          <a:chOff x="0" y="0"/>
          <a:chExt cx="0" cy="0"/>
        </a:xfrm>
      </p:grpSpPr>
      <p:sp>
        <p:nvSpPr>
          <p:cNvPr id="132" name="Google Shape;132;p27"/>
          <p:cNvSpPr/>
          <p:nvPr/>
        </p:nvSpPr>
        <p:spPr>
          <a:xfrm>
            <a:off x="4572000" y="-1191"/>
            <a:ext cx="4572000" cy="5144690"/>
          </a:xfrm>
          <a:prstGeom prst="rect">
            <a:avLst/>
          </a:prstGeom>
          <a:solidFill>
            <a:schemeClr val="dk2"/>
          </a:solidFill>
          <a:ln>
            <a:noFill/>
          </a:ln>
        </p:spPr>
        <p:txBody>
          <a:bodyPr spcFirstLastPara="1" wrap="square" lIns="68569" tIns="34275" rIns="68569" bIns="34275" anchor="t" anchorCtr="0">
            <a:noAutofit/>
          </a:bodyPr>
          <a:lstStyle/>
          <a:p>
            <a:pPr marL="0" marR="0" lvl="0" indent="0" algn="l" rtl="0">
              <a:spcBef>
                <a:spcPts val="0"/>
              </a:spcBef>
              <a:spcAft>
                <a:spcPts val="0"/>
              </a:spcAft>
              <a:buClr>
                <a:schemeClr val="dk1"/>
              </a:buClr>
              <a:buSzPts val="1000"/>
              <a:buFont typeface="Arial"/>
              <a:buNone/>
            </a:pPr>
            <a:endParaRPr sz="750">
              <a:solidFill>
                <a:schemeClr val="lt1"/>
              </a:solidFill>
              <a:latin typeface="Verdana"/>
              <a:ea typeface="Verdana"/>
              <a:cs typeface="Verdana"/>
              <a:sym typeface="Verdana"/>
            </a:endParaRPr>
          </a:p>
        </p:txBody>
      </p:sp>
      <p:sp>
        <p:nvSpPr>
          <p:cNvPr id="133" name="Google Shape;133;p27"/>
          <p:cNvSpPr txBox="1">
            <a:spLocks noGrp="1"/>
          </p:cNvSpPr>
          <p:nvPr>
            <p:ph type="title"/>
          </p:nvPr>
        </p:nvSpPr>
        <p:spPr>
          <a:xfrm>
            <a:off x="476250" y="1977629"/>
            <a:ext cx="3752849"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Verdana"/>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a:off x="4915941" y="800100"/>
            <a:ext cx="3753000" cy="3865960"/>
          </a:xfrm>
          <a:prstGeom prst="rect">
            <a:avLst/>
          </a:prstGeom>
          <a:noFill/>
          <a:ln>
            <a:noFill/>
          </a:ln>
        </p:spPr>
        <p:txBody>
          <a:bodyPr spcFirstLastPara="1" wrap="square" lIns="91425" tIns="45700" rIns="91425" bIns="45700" anchor="ctr" anchorCtr="0">
            <a:normAutofit/>
          </a:bodyPr>
          <a:lstStyle>
            <a:lvl1pPr marL="342900" lvl="0" indent="-262890" algn="l">
              <a:lnSpc>
                <a:spcPct val="90000"/>
              </a:lnSpc>
              <a:spcBef>
                <a:spcPts val="900"/>
              </a:spcBef>
              <a:spcAft>
                <a:spcPts val="0"/>
              </a:spcAft>
              <a:buClr>
                <a:schemeClr val="lt1"/>
              </a:buClr>
              <a:buSzPts val="1920"/>
              <a:buChar char="›"/>
              <a:defRPr>
                <a:solidFill>
                  <a:schemeClr val="lt1"/>
                </a:solidFill>
              </a:defRPr>
            </a:lvl1pPr>
            <a:lvl2pPr marL="685800" lvl="1" indent="-266700" algn="l">
              <a:lnSpc>
                <a:spcPct val="90000"/>
              </a:lnSpc>
              <a:spcBef>
                <a:spcPts val="750"/>
              </a:spcBef>
              <a:spcAft>
                <a:spcPts val="0"/>
              </a:spcAft>
              <a:buClr>
                <a:schemeClr val="lt1"/>
              </a:buClr>
              <a:buSzPts val="2000"/>
              <a:buChar char="–"/>
              <a:defRPr>
                <a:solidFill>
                  <a:schemeClr val="lt1"/>
                </a:solidFill>
              </a:defRPr>
            </a:lvl2pPr>
            <a:lvl3pPr marL="1028700" lvl="2" indent="-257175" algn="l">
              <a:lnSpc>
                <a:spcPct val="90000"/>
              </a:lnSpc>
              <a:spcBef>
                <a:spcPts val="600"/>
              </a:spcBef>
              <a:spcAft>
                <a:spcPts val="0"/>
              </a:spcAft>
              <a:buClr>
                <a:schemeClr val="lt1"/>
              </a:buClr>
              <a:buSzPts val="1800"/>
              <a:buChar char="▪"/>
              <a:defRPr>
                <a:solidFill>
                  <a:schemeClr val="lt1"/>
                </a:solidFill>
              </a:defRPr>
            </a:lvl3pPr>
            <a:lvl4pPr marL="1371600" lvl="3" indent="-257175" algn="l">
              <a:lnSpc>
                <a:spcPct val="90000"/>
              </a:lnSpc>
              <a:spcBef>
                <a:spcPts val="450"/>
              </a:spcBef>
              <a:spcAft>
                <a:spcPts val="0"/>
              </a:spcAft>
              <a:buClr>
                <a:schemeClr val="lt1"/>
              </a:buClr>
              <a:buSzPts val="1800"/>
              <a:buChar char="•"/>
              <a:defRPr>
                <a:solidFill>
                  <a:schemeClr val="lt1"/>
                </a:solidFill>
              </a:defRPr>
            </a:lvl4pPr>
            <a:lvl5pPr marL="1714500" lvl="4" indent="-247650" algn="l">
              <a:lnSpc>
                <a:spcPct val="90000"/>
              </a:lnSpc>
              <a:spcBef>
                <a:spcPts val="450"/>
              </a:spcBef>
              <a:spcAft>
                <a:spcPts val="0"/>
              </a:spcAft>
              <a:buSzPts val="1600"/>
              <a:buChar char="–"/>
              <a:defRPr>
                <a:solidFill>
                  <a:schemeClr val="lt1"/>
                </a:solidFill>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135" name="Google Shape;135;p27"/>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7"/>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a:solidFill>
                  <a:schemeClr val="lt1"/>
                </a:solidFill>
                <a:latin typeface="Verdana"/>
                <a:ea typeface="Verdana"/>
                <a:cs typeface="Verdana"/>
                <a:sym typeface="Verdana"/>
              </a:defRPr>
            </a:lvl1pPr>
            <a:lvl2pPr marL="0" lvl="1" indent="0" algn="r">
              <a:spcBef>
                <a:spcPts val="0"/>
              </a:spcBef>
              <a:buNone/>
              <a:defRPr sz="788">
                <a:solidFill>
                  <a:schemeClr val="lt1"/>
                </a:solidFill>
                <a:latin typeface="Verdana"/>
                <a:ea typeface="Verdana"/>
                <a:cs typeface="Verdana"/>
                <a:sym typeface="Verdana"/>
              </a:defRPr>
            </a:lvl2pPr>
            <a:lvl3pPr marL="0" lvl="2" indent="0" algn="r">
              <a:spcBef>
                <a:spcPts val="0"/>
              </a:spcBef>
              <a:buNone/>
              <a:defRPr sz="788">
                <a:solidFill>
                  <a:schemeClr val="lt1"/>
                </a:solidFill>
                <a:latin typeface="Verdana"/>
                <a:ea typeface="Verdana"/>
                <a:cs typeface="Verdana"/>
                <a:sym typeface="Verdana"/>
              </a:defRPr>
            </a:lvl3pPr>
            <a:lvl4pPr marL="0" lvl="3" indent="0" algn="r">
              <a:spcBef>
                <a:spcPts val="0"/>
              </a:spcBef>
              <a:buNone/>
              <a:defRPr sz="788">
                <a:solidFill>
                  <a:schemeClr val="lt1"/>
                </a:solidFill>
                <a:latin typeface="Verdana"/>
                <a:ea typeface="Verdana"/>
                <a:cs typeface="Verdana"/>
                <a:sym typeface="Verdana"/>
              </a:defRPr>
            </a:lvl4pPr>
            <a:lvl5pPr marL="0" lvl="4" indent="0" algn="r">
              <a:spcBef>
                <a:spcPts val="0"/>
              </a:spcBef>
              <a:buNone/>
              <a:defRPr sz="788">
                <a:solidFill>
                  <a:schemeClr val="lt1"/>
                </a:solidFill>
                <a:latin typeface="Verdana"/>
                <a:ea typeface="Verdana"/>
                <a:cs typeface="Verdana"/>
                <a:sym typeface="Verdana"/>
              </a:defRPr>
            </a:lvl5pPr>
            <a:lvl6pPr marL="0" lvl="5" indent="0" algn="r">
              <a:spcBef>
                <a:spcPts val="0"/>
              </a:spcBef>
              <a:buNone/>
              <a:defRPr sz="788">
                <a:solidFill>
                  <a:schemeClr val="lt1"/>
                </a:solidFill>
                <a:latin typeface="Verdana"/>
                <a:ea typeface="Verdana"/>
                <a:cs typeface="Verdana"/>
                <a:sym typeface="Verdana"/>
              </a:defRPr>
            </a:lvl6pPr>
            <a:lvl7pPr marL="0" lvl="6" indent="0" algn="r">
              <a:spcBef>
                <a:spcPts val="0"/>
              </a:spcBef>
              <a:buNone/>
              <a:defRPr sz="788">
                <a:solidFill>
                  <a:schemeClr val="lt1"/>
                </a:solidFill>
                <a:latin typeface="Verdana"/>
                <a:ea typeface="Verdana"/>
                <a:cs typeface="Verdana"/>
                <a:sym typeface="Verdana"/>
              </a:defRPr>
            </a:lvl7pPr>
            <a:lvl8pPr marL="0" lvl="7" indent="0" algn="r">
              <a:spcBef>
                <a:spcPts val="0"/>
              </a:spcBef>
              <a:buNone/>
              <a:defRPr sz="788">
                <a:solidFill>
                  <a:schemeClr val="lt1"/>
                </a:solidFill>
                <a:latin typeface="Verdana"/>
                <a:ea typeface="Verdana"/>
                <a:cs typeface="Verdana"/>
                <a:sym typeface="Verdana"/>
              </a:defRPr>
            </a:lvl8pPr>
            <a:lvl9pPr marL="0" lvl="8" indent="0" algn="r">
              <a:spcBef>
                <a:spcPts val="0"/>
              </a:spcBef>
              <a:buNone/>
              <a:defRPr sz="788">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pic>
        <p:nvPicPr>
          <p:cNvPr id="137" name="Google Shape;137;p27"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1956673970"/>
      </p:ext>
    </p:extLst>
  </p:cSld>
  <p:clrMapOvr>
    <a:masterClrMapping/>
  </p:clrMapOvr>
  <p:extLst>
    <p:ext uri="{DCECCB84-F9BA-43D5-87BE-67443E8EF086}">
      <p15:sldGuideLst xmlns:p15="http://schemas.microsoft.com/office/powerpoint/2012/main">
        <p15:guide id="1" orient="horz" pos="1246">
          <p15:clr>
            <a:srgbClr val="FBAE40"/>
          </p15:clr>
        </p15:guide>
        <p15:guide id="2" orient="horz" pos="1994">
          <p15:clr>
            <a:srgbClr val="FBAE40"/>
          </p15:clr>
        </p15:guide>
        <p15:guide id="3" pos="4207">
          <p15:clr>
            <a:srgbClr val="FBAE40"/>
          </p15:clr>
        </p15:guide>
        <p15:guide id="4" pos="4428">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wo Content -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0" rIns="0" bIns="0" anchor="ctr" anchorCtr="0"/>
          <a:lstStyle/>
          <a:p>
            <a:r>
              <a:rPr lang="en-US"/>
              <a:t>Click to edit Master title style</a:t>
            </a:r>
            <a:endParaRPr lang="en-GB"/>
          </a:p>
        </p:txBody>
      </p:sp>
      <p:sp>
        <p:nvSpPr>
          <p:cNvPr id="3" name="Content Placeholder 2"/>
          <p:cNvSpPr>
            <a:spLocks noGrp="1"/>
          </p:cNvSpPr>
          <p:nvPr>
            <p:ph sz="half" idx="1"/>
          </p:nvPr>
        </p:nvSpPr>
        <p:spPr>
          <a:xfrm>
            <a:off x="468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6" name="Content Placeholder 2"/>
          <p:cNvSpPr>
            <a:spLocks noGrp="1"/>
          </p:cNvSpPr>
          <p:nvPr>
            <p:ph sz="half" idx="13"/>
          </p:nvPr>
        </p:nvSpPr>
        <p:spPr>
          <a:xfrm>
            <a:off x="4680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6608113"/>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5449">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b">
            <a:normAutofit/>
          </a:bodyPr>
          <a:lstStyle>
            <a:lvl1pPr algn="l">
              <a:defRPr sz="2700">
                <a:solidFill>
                  <a:schemeClr val="tx1"/>
                </a:solidFill>
              </a:defRPr>
            </a:lvl1pPr>
          </a:lstStyle>
          <a:p>
            <a:r>
              <a:rPr lang="nl-NL"/>
              <a:t>Klik om de stijl te bewerken</a:t>
            </a:r>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89" y="0"/>
            <a:ext cx="9144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userDrawn="1">
          <p15:clr>
            <a:srgbClr val="FBAE40"/>
          </p15:clr>
        </p15:guide>
        <p15:guide id="2" pos="3033" userDrawn="1">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1"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eldia afbeelding horizontaal">
    <p:spTree>
      <p:nvGrpSpPr>
        <p:cNvPr id="1" name=""/>
        <p:cNvGrpSpPr/>
        <p:nvPr/>
      </p:nvGrpSpPr>
      <p:grpSpPr>
        <a:xfrm>
          <a:off x="0" y="0"/>
          <a:ext cx="0" cy="0"/>
          <a:chOff x="0" y="0"/>
          <a:chExt cx="0" cy="0"/>
        </a:xfrm>
      </p:grpSpPr>
      <p:sp>
        <p:nvSpPr>
          <p:cNvPr id="2" name="Titel 1"/>
          <p:cNvSpPr>
            <a:spLocks noGrp="1"/>
          </p:cNvSpPr>
          <p:nvPr>
            <p:ph type="ctrTitle"/>
          </p:nvPr>
        </p:nvSpPr>
        <p:spPr>
          <a:xfrm>
            <a:off x="476011" y="2570560"/>
            <a:ext cx="8192930" cy="1294859"/>
          </a:xfrm>
        </p:spPr>
        <p:txBody>
          <a:bodyPr lIns="57600" tIns="90000" bIns="90000" anchor="b">
            <a:normAutofit/>
          </a:bodyPr>
          <a:lstStyle>
            <a:lvl1pPr algn="l">
              <a:defRPr sz="2700" b="0">
                <a:solidFill>
                  <a:schemeClr val="tx1"/>
                </a:solidFill>
              </a:defRPr>
            </a:lvl1pPr>
          </a:lstStyle>
          <a:p>
            <a:r>
              <a:rPr lang="nl-NL"/>
              <a:t>Klik om de stijl te bewerken</a:t>
            </a:r>
          </a:p>
        </p:txBody>
      </p:sp>
      <p:sp>
        <p:nvSpPr>
          <p:cNvPr id="3" name="Ondertitel 2"/>
          <p:cNvSpPr>
            <a:spLocks noGrp="1"/>
          </p:cNvSpPr>
          <p:nvPr>
            <p:ph type="subTitle" idx="1"/>
          </p:nvPr>
        </p:nvSpPr>
        <p:spPr>
          <a:xfrm>
            <a:off x="476011" y="3871801"/>
            <a:ext cx="8192930" cy="498239"/>
          </a:xfrm>
        </p:spPr>
        <p:txBody>
          <a:bodyPr lIns="7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475059" y="4372040"/>
            <a:ext cx="3854054"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9144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9" userDrawn="1">
          <p15:clr>
            <a:srgbClr val="FBAE40"/>
          </p15:clr>
        </p15:guide>
        <p15:guide id="2" orient="horz" pos="1992" userDrawn="1">
          <p15:clr>
            <a:srgbClr val="FBAE40"/>
          </p15:clr>
        </p15:guide>
        <p15:guide id="3" pos="3033" userDrawn="1">
          <p15:clr>
            <a:srgbClr val="FBAE40"/>
          </p15:clr>
        </p15:guide>
        <p15:guide id="4" pos="2727" userDrawn="1">
          <p15:clr>
            <a:srgbClr val="FBAE40"/>
          </p15:clr>
        </p15:guide>
        <p15:guide id="5" orient="horz" pos="2351" userDrawn="1">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7"/>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29331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70"/>
          <a:stretch/>
        </p:blipFill>
        <p:spPr>
          <a:xfrm>
            <a:off x="2901" y="3812400"/>
            <a:ext cx="9138198" cy="1332000"/>
          </a:xfrm>
          <a:prstGeom prst="rect">
            <a:avLst/>
          </a:prstGeom>
        </p:spPr>
      </p:pic>
      <p:sp>
        <p:nvSpPr>
          <p:cNvPr id="4" name="Title Placeholder 1"/>
          <p:cNvSpPr>
            <a:spLocks noGrp="1"/>
          </p:cNvSpPr>
          <p:nvPr>
            <p:ph type="title"/>
          </p:nvPr>
        </p:nvSpPr>
        <p:spPr>
          <a:xfrm>
            <a:off x="468000" y="351163"/>
            <a:ext cx="8171999" cy="410788"/>
          </a:xfrm>
          <a:prstGeom prst="rect">
            <a:avLst/>
          </a:prstGeom>
        </p:spPr>
        <p:txBody>
          <a:bodyPr vert="horz" lIns="0" tIns="45720" rIns="0" bIns="45720" rtlCol="0" anchor="ctr" anchorCtr="0">
            <a:normAutofit/>
          </a:bodyPr>
          <a:lstStyle/>
          <a:p>
            <a:r>
              <a:rPr lang="en-US"/>
              <a:t>Click to edit Master title style</a:t>
            </a:r>
            <a:endParaRPr lang="en-GB"/>
          </a:p>
        </p:txBody>
      </p:sp>
      <p:sp>
        <p:nvSpPr>
          <p:cNvPr id="5" name="Text Placeholder 2"/>
          <p:cNvSpPr>
            <a:spLocks noGrp="1"/>
          </p:cNvSpPr>
          <p:nvPr>
            <p:ph idx="1"/>
          </p:nvPr>
        </p:nvSpPr>
        <p:spPr>
          <a:xfrm>
            <a:off x="468000" y="4138649"/>
            <a:ext cx="8172566" cy="594341"/>
          </a:xfrm>
          <a:prstGeom prst="rect">
            <a:avLst/>
          </a:prstGeom>
        </p:spPr>
        <p:txBody>
          <a:bodyPr vert="horz" lIns="0" tIns="0" rIns="0" bIns="0" rtlCol="0">
            <a:normAutofit/>
          </a:bodyPr>
          <a:lstStyle>
            <a:lvl1pPr marL="0" indent="0">
              <a:buFontTx/>
              <a:buNone/>
              <a:defRPr i="1">
                <a:solidFill>
                  <a:schemeClr val="bg1"/>
                </a:solidFill>
              </a:defRPr>
            </a:lvl1pPr>
          </a:lstStyle>
          <a:p>
            <a:pPr lvl="0"/>
            <a:r>
              <a:rPr lang="en-US"/>
              <a:t>Click to edit Master text styles</a:t>
            </a:r>
          </a:p>
        </p:txBody>
      </p:sp>
      <p:sp>
        <p:nvSpPr>
          <p:cNvPr id="7" name="Slide Number Placeholder 2"/>
          <p:cNvSpPr>
            <a:spLocks noGrp="1"/>
          </p:cNvSpPr>
          <p:nvPr>
            <p:ph type="sldNum" sz="quarter" idx="10"/>
          </p:nvPr>
        </p:nvSpPr>
        <p:spPr>
          <a:xfrm>
            <a:off x="467544" y="4831200"/>
            <a:ext cx="180000" cy="135000"/>
          </a:xfrm>
        </p:spPr>
        <p:txBody>
          <a:bodyPr/>
          <a:lstStyle>
            <a:lvl1pPr>
              <a:defRPr>
                <a:solidFill>
                  <a:schemeClr val="accent1"/>
                </a:solidFill>
              </a:defRPr>
            </a:lvl1pPr>
          </a:lstStyle>
          <a:p>
            <a:fld id="{C31F7836-E4B3-4985-A8BA-D04AF4A8C90B}" type="slidenum">
              <a:rPr lang="en-GB" smtClean="0"/>
              <a:pPr/>
              <a:t>‹nr.›</a:t>
            </a:fld>
            <a:endParaRPr lang="en-GB"/>
          </a:p>
        </p:txBody>
      </p:sp>
    </p:spTree>
    <p:extLst>
      <p:ext uri="{BB962C8B-B14F-4D97-AF65-F5344CB8AC3E}">
        <p14:creationId xmlns:p14="http://schemas.microsoft.com/office/powerpoint/2010/main" val="34757841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itel 1"/>
          <p:cNvSpPr>
            <a:spLocks noGrp="1"/>
          </p:cNvSpPr>
          <p:nvPr>
            <p:ph type="title"/>
          </p:nvPr>
        </p:nvSpPr>
        <p:spPr>
          <a:xfrm>
            <a:off x="476249" y="1977629"/>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Tijdelijke aanduiding voor tekst 11"/>
          <p:cNvSpPr>
            <a:spLocks noGrp="1"/>
          </p:cNvSpPr>
          <p:nvPr>
            <p:ph type="body" sz="quarter" idx="13"/>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536944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49" y="1977628"/>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76250" y="1707356"/>
            <a:ext cx="3919538" cy="2958704"/>
          </a:xfrm>
        </p:spPr>
        <p:txBody>
          <a:bodyPr/>
          <a:lstStyle/>
          <a:p>
            <a:pPr lvl="0"/>
            <a:r>
              <a:rPr lang="nl-NL"/>
              <a:t>Tekststijl van het model bewerken</a:t>
            </a:r>
          </a:p>
        </p:txBody>
      </p:sp>
      <p:sp>
        <p:nvSpPr>
          <p:cNvPr id="4" name="Tijdelijke aanduiding voor inhoud 3"/>
          <p:cNvSpPr>
            <a:spLocks noGrp="1"/>
          </p:cNvSpPr>
          <p:nvPr>
            <p:ph sz="half" idx="2"/>
          </p:nvPr>
        </p:nvSpPr>
        <p:spPr>
          <a:xfrm>
            <a:off x="4914899" y="1707356"/>
            <a:ext cx="3753000" cy="2958704"/>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76251" y="2215304"/>
            <a:ext cx="3753000" cy="2450757"/>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4914900" y="1729528"/>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914900" y="2215304"/>
            <a:ext cx="3754041" cy="2450757"/>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2991" userDrawn="1">
          <p15:clr>
            <a:srgbClr val="FBAE40"/>
          </p15:clr>
        </p15:guide>
        <p15:guide id="2" pos="2770" userDrawn="1">
          <p15:clr>
            <a:srgbClr val="FBAE40"/>
          </p15:clr>
        </p15:guide>
        <p15:guide id="3" orient="horz" pos="1246" userDrawn="1">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2790423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0859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499"/>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10" name="Tijdelijke aanduiding voor inhoud 9"/>
          <p:cNvSpPr>
            <a:spLocks noGrp="1"/>
          </p:cNvSpPr>
          <p:nvPr>
            <p:ph sz="quarter" idx="13"/>
          </p:nvPr>
        </p:nvSpPr>
        <p:spPr>
          <a:xfrm>
            <a:off x="4915941" y="789385"/>
            <a:ext cx="3753000" cy="3876675"/>
          </a:xfrm>
        </p:spPr>
        <p:txBody>
          <a:bodyPr/>
          <a:lstStyle/>
          <a:p>
            <a:pPr lvl="0"/>
            <a:r>
              <a:rPr lang="nl-NL"/>
              <a:t>Tekststijl van het model bewerken</a:t>
            </a:r>
          </a:p>
        </p:txBody>
      </p:sp>
      <p:sp>
        <p:nvSpPr>
          <p:cNvPr id="3" name="Titel 2"/>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691357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Grote tekst A">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1"/>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rIns="90000">
            <a:norm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2"/>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screen Picture 1">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004000" y="3564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a:t>This is a picture and caption slide example</a:t>
            </a:r>
            <a:endParaRPr lang="en-GB"/>
          </a:p>
        </p:txBody>
      </p:sp>
    </p:spTree>
    <p:extLst>
      <p:ext uri="{BB962C8B-B14F-4D97-AF65-F5344CB8AC3E}">
        <p14:creationId xmlns:p14="http://schemas.microsoft.com/office/powerpoint/2010/main" val="19784234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4572000" y="-1191"/>
            <a:ext cx="4572000" cy="5144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750">
              <a:solidFill>
                <a:schemeClr val="bg1"/>
              </a:solidFill>
            </a:endParaRPr>
          </a:p>
        </p:txBody>
      </p:sp>
      <p:sp>
        <p:nvSpPr>
          <p:cNvPr id="6" name="Titel 5"/>
          <p:cNvSpPr>
            <a:spLocks noGrp="1"/>
          </p:cNvSpPr>
          <p:nvPr>
            <p:ph type="title"/>
          </p:nvPr>
        </p:nvSpPr>
        <p:spPr>
          <a:xfrm>
            <a:off x="476250" y="1977629"/>
            <a:ext cx="3752849" cy="1188243"/>
          </a:xfrm>
        </p:spPr>
        <p:txBody>
          <a:bodyPr anchor="ctr" anchorCtr="0"/>
          <a:lstStyle>
            <a:lvl1pPr>
              <a:defRPr sz="3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4915941" y="800100"/>
            <a:ext cx="3753000" cy="386596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guide id="3" pos="4207" userDrawn="1">
          <p15:clr>
            <a:srgbClr val="FBAE40"/>
          </p15:clr>
        </p15:guide>
        <p15:guide id="4" pos="4428" userDrawn="1">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6" name="Titel 5"/>
          <p:cNvSpPr>
            <a:spLocks noGrp="1"/>
          </p:cNvSpPr>
          <p:nvPr>
            <p:ph type="title"/>
          </p:nvPr>
        </p:nvSpPr>
        <p:spPr>
          <a:xfrm>
            <a:off x="476249" y="1977629"/>
            <a:ext cx="3753000" cy="1188243"/>
          </a:xfrm>
        </p:spPr>
        <p:txBody>
          <a:bodyPr anchor="ctr" anchorCtr="0"/>
          <a:lstStyle>
            <a:lvl1pPr>
              <a:defRPr sz="3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4914899" y="789385"/>
            <a:ext cx="3753000" cy="3876675"/>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500"/>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9" name="Titel 8"/>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2640902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0" name="Tijdelijke aanduiding voor tekst 9"/>
          <p:cNvSpPr>
            <a:spLocks noGrp="1"/>
          </p:cNvSpPr>
          <p:nvPr>
            <p:ph type="body" sz="quarter" idx="15"/>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p>
        </p:txBody>
      </p:sp>
      <p:sp>
        <p:nvSpPr>
          <p:cNvPr id="20" name="Tijdelijke aanduiding voor datum 19"/>
          <p:cNvSpPr>
            <a:spLocks noGrp="1"/>
          </p:cNvSpPr>
          <p:nvPr>
            <p:ph type="dt" sz="half" idx="25"/>
          </p:nvPr>
        </p:nvSpPr>
        <p:spPr/>
        <p:txBody>
          <a:bodyPr/>
          <a:lstStyle/>
          <a:p>
            <a:endParaRPr lang="nl-NL"/>
          </a:p>
        </p:txBody>
      </p:sp>
      <p:sp>
        <p:nvSpPr>
          <p:cNvPr id="21" name="Tijdelijke aanduiding voor voettekst 20"/>
          <p:cNvSpPr>
            <a:spLocks noGrp="1"/>
          </p:cNvSpPr>
          <p:nvPr>
            <p:ph type="ftr" sz="quarter" idx="26"/>
          </p:nvPr>
        </p:nvSpPr>
        <p:spPr/>
        <p:txBody>
          <a:body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476250" y="1717200"/>
            <a:ext cx="3752850" cy="2948860"/>
          </a:xfrm>
        </p:spPr>
        <p:txBody>
          <a:bodyPr/>
          <a:lstStyle/>
          <a:p>
            <a:pPr lvl="0"/>
            <a:r>
              <a:rPr lang="nl-NL"/>
              <a:t>Tekststijl van het model bewerken</a:t>
            </a:r>
          </a:p>
        </p:txBody>
      </p:sp>
      <p:sp>
        <p:nvSpPr>
          <p:cNvPr id="2" name="Titel 1"/>
          <p:cNvSpPr>
            <a:spLocks noGrp="1"/>
          </p:cNvSpPr>
          <p:nvPr>
            <p:ph type="title"/>
          </p:nvPr>
        </p:nvSpPr>
        <p:spPr>
          <a:xfrm>
            <a:off x="476250" y="788401"/>
            <a:ext cx="3752850" cy="711035"/>
          </a:xfrm>
        </p:spPr>
        <p:txBody>
          <a:bodyPr/>
          <a:lstStyle/>
          <a:p>
            <a:r>
              <a:rPr lang="nl-NL"/>
              <a:t>Klik om de stijl te bewerken</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2983" userDrawn="1">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63719312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fbeelding horizontaal kleur">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214438"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4915941" y="2916000"/>
            <a:ext cx="3753000" cy="1750060"/>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914899" y="2916000"/>
            <a:ext cx="3753000" cy="1750060"/>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475654" y="2916000"/>
            <a:ext cx="3753446" cy="1750060"/>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1403901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214438"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creen Picture 2">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5004000" y="37071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a:t>This is a picture and caption slide example</a:t>
            </a:r>
            <a:endParaRPr lang="en-GB"/>
          </a:p>
        </p:txBody>
      </p:sp>
    </p:spTree>
    <p:extLst>
      <p:ext uri="{BB962C8B-B14F-4D97-AF65-F5344CB8AC3E}">
        <p14:creationId xmlns:p14="http://schemas.microsoft.com/office/powerpoint/2010/main" val="2946856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461047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200" y="788400"/>
            <a:ext cx="8193287" cy="710100"/>
          </a:xfrm>
        </p:spPr>
        <p:txBody>
          <a:bodyPr/>
          <a:lstStyle>
            <a:lvl1pPr>
              <a:defRPr>
                <a:solidFill>
                  <a:schemeClr val="tx1"/>
                </a:solidFill>
              </a:defRPr>
            </a:lvl1pPr>
          </a:lstStyle>
          <a:p>
            <a:r>
              <a:rPr lang="nl-NL"/>
              <a:t>Klik om de stijl te bewerken</a:t>
            </a:r>
          </a:p>
        </p:txBody>
      </p:sp>
      <p:sp>
        <p:nvSpPr>
          <p:cNvPr id="13" name="Tijdelijke aanduiding voor datum 12"/>
          <p:cNvSpPr>
            <a:spLocks noGrp="1"/>
          </p:cNvSpPr>
          <p:nvPr>
            <p:ph type="dt" sz="half" idx="15"/>
          </p:nvPr>
        </p:nvSpPr>
        <p:spPr/>
        <p:txBody>
          <a:bodyPr/>
          <a:lstStyle/>
          <a:p>
            <a:endParaRPr lang="nl-NL"/>
          </a:p>
        </p:txBody>
      </p:sp>
      <p:sp>
        <p:nvSpPr>
          <p:cNvPr id="14" name="Tijdelijke aanduiding voor voettekst 13"/>
          <p:cNvSpPr>
            <a:spLocks noGrp="1"/>
          </p:cNvSpPr>
          <p:nvPr>
            <p:ph type="ftr" sz="quarter" idx="16"/>
          </p:nvPr>
        </p:nvSpPr>
        <p:spPr/>
        <p:txBody>
          <a:bodyPr/>
          <a:lstStyle/>
          <a:p>
            <a:endParaRPr lang="nl-NL"/>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475654" y="788400"/>
            <a:ext cx="8193287" cy="710100"/>
          </a:xfrm>
        </p:spPr>
        <p:txBody>
          <a:bodyPr/>
          <a:lstStyle/>
          <a:p>
            <a:r>
              <a:rPr lang="nl-NL"/>
              <a:t>Klik om de stijl te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fbeelding met titel">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Tree>
    <p:extLst>
      <p:ext uri="{BB962C8B-B14F-4D97-AF65-F5344CB8AC3E}">
        <p14:creationId xmlns:p14="http://schemas.microsoft.com/office/powerpoint/2010/main" val="9924026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476250" y="1707356"/>
            <a:ext cx="8192691" cy="2958704"/>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900031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5969144" y="1707356"/>
            <a:ext cx="2700000" cy="295275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476250" y="1707356"/>
            <a:ext cx="5384223" cy="2958704"/>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086888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0" name="Tijdelijke aanduiding voor tekst 9"/>
          <p:cNvSpPr>
            <a:spLocks noGrp="1"/>
          </p:cNvSpPr>
          <p:nvPr>
            <p:ph type="body" sz="quarter" idx="14"/>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p:nvPr>
        </p:nvSpPr>
        <p:spPr>
          <a:xfrm>
            <a:off x="476250" y="800100"/>
            <a:ext cx="3752850" cy="3865960"/>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hasCustomPrompt="1"/>
          </p:nvPr>
        </p:nvSpPr>
        <p:spPr>
          <a:xfrm>
            <a:off x="476250" y="1406713"/>
            <a:ext cx="8192691" cy="1163847"/>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hasCustomPrompt="1"/>
          </p:nvPr>
        </p:nvSpPr>
        <p:spPr>
          <a:xfrm>
            <a:off x="476250" y="1924050"/>
            <a:ext cx="3752850" cy="1295400"/>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screen Picture 3">
    <p:spTree>
      <p:nvGrpSpPr>
        <p:cNvPr id="1" name=""/>
        <p:cNvGrpSpPr/>
        <p:nvPr/>
      </p:nvGrpSpPr>
      <p:grpSpPr>
        <a:xfrm>
          <a:off x="0" y="0"/>
          <a:ext cx="0" cy="0"/>
          <a:chOff x="0" y="0"/>
          <a:chExt cx="0" cy="0"/>
        </a:xfrm>
      </p:grpSpPr>
      <p:sp>
        <p:nvSpPr>
          <p:cNvPr id="7" name="Text Placeholder 2"/>
          <p:cNvSpPr>
            <a:spLocks noGrp="1"/>
          </p:cNvSpPr>
          <p:nvPr>
            <p:ph type="body" sz="quarter" idx="13" hasCustomPrompt="1"/>
          </p:nvPr>
        </p:nvSpPr>
        <p:spPr>
          <a:xfrm>
            <a:off x="536593" y="37071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a:t>This is a picture and caption slide example</a:t>
            </a:r>
            <a:endParaRPr lang="en-GB"/>
          </a:p>
        </p:txBody>
      </p:sp>
    </p:spTree>
    <p:extLst>
      <p:ext uri="{BB962C8B-B14F-4D97-AF65-F5344CB8AC3E}">
        <p14:creationId xmlns:p14="http://schemas.microsoft.com/office/powerpoint/2010/main" val="12334094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ntact C">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76250" y="1406713"/>
            <a:ext cx="8192691" cy="1163846"/>
          </a:xfrm>
        </p:spPr>
        <p:txBody>
          <a:bodyPr anchor="ctr" anchorCtr="0">
            <a:normAutofit/>
          </a:bodyPr>
          <a:lstStyle>
            <a:lvl1pPr>
              <a:defRPr sz="36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16823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16823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16823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270925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270925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270925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3_Afsluitende slide - 50/50 beeld rechts">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1F660CA-3C6D-074A-9115-DF3CC6E20295}"/>
              </a:ext>
            </a:extLst>
          </p:cNvPr>
          <p:cNvSpPr>
            <a:spLocks noGrp="1"/>
          </p:cNvSpPr>
          <p:nvPr>
            <p:ph type="pic" sz="quarter" idx="13"/>
          </p:nvPr>
        </p:nvSpPr>
        <p:spPr>
          <a:xfrm flipH="1">
            <a:off x="4578423" y="1"/>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tx1">
              <a:lumMod val="95000"/>
            </a:schemeClr>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8" name="Tijdelijke aanduiding voor afbeelding 17">
            <a:extLst>
              <a:ext uri="{FF2B5EF4-FFF2-40B4-BE49-F238E27FC236}">
                <a16:creationId xmlns:a16="http://schemas.microsoft.com/office/drawing/2014/main" id="{34843A46-CBEE-1246-B343-0A5E005FB02B}"/>
              </a:ext>
            </a:extLst>
          </p:cNvPr>
          <p:cNvSpPr>
            <a:spLocks noGrp="1"/>
          </p:cNvSpPr>
          <p:nvPr>
            <p:ph type="pic" sz="quarter" idx="14"/>
          </p:nvPr>
        </p:nvSpPr>
        <p:spPr>
          <a:xfrm>
            <a:off x="0" y="235"/>
            <a:ext cx="4581525" cy="5143265"/>
          </a:xfrm>
          <a:custGeom>
            <a:avLst/>
            <a:gdLst>
              <a:gd name="connsiteX0" fmla="*/ 0 w 6108700"/>
              <a:gd name="connsiteY0" fmla="*/ 0 h 6857687"/>
              <a:gd name="connsiteX1" fmla="*/ 5870575 w 6108700"/>
              <a:gd name="connsiteY1" fmla="*/ 0 h 6857687"/>
              <a:gd name="connsiteX2" fmla="*/ 5870575 w 6108700"/>
              <a:gd name="connsiteY2" fmla="*/ 711200 h 6857687"/>
              <a:gd name="connsiteX3" fmla="*/ 6108700 w 6108700"/>
              <a:gd name="connsiteY3" fmla="*/ 711200 h 6857687"/>
              <a:gd name="connsiteX4" fmla="*/ 6108700 w 6108700"/>
              <a:gd name="connsiteY4" fmla="*/ 6857687 h 6857687"/>
              <a:gd name="connsiteX5" fmla="*/ 0 w 6108700"/>
              <a:gd name="connsiteY5" fmla="*/ 6857687 h 685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8700" h="6857687">
                <a:moveTo>
                  <a:pt x="0" y="0"/>
                </a:moveTo>
                <a:lnTo>
                  <a:pt x="5870575" y="0"/>
                </a:lnTo>
                <a:lnTo>
                  <a:pt x="5870575" y="711200"/>
                </a:lnTo>
                <a:lnTo>
                  <a:pt x="6108700" y="711200"/>
                </a:lnTo>
                <a:lnTo>
                  <a:pt x="6108700" y="6857687"/>
                </a:lnTo>
                <a:lnTo>
                  <a:pt x="0" y="6857687"/>
                </a:lnTo>
                <a:close/>
              </a:path>
            </a:pathLst>
          </a:custGeom>
          <a:solidFill>
            <a:schemeClr val="bg2"/>
          </a:solidFill>
        </p:spPr>
        <p:txBody>
          <a:bodyPr wrap="square" anchor="ctr">
            <a:noAutofit/>
          </a:bodyPr>
          <a:lstStyle>
            <a:lvl1pPr marL="0" indent="0" algn="ctr">
              <a:buNone/>
              <a:defRPr>
                <a:solidFill>
                  <a:schemeClr val="bg1"/>
                </a:solidFill>
                <a:latin typeface="Verdana" panose="020B0604030504040204" pitchFamily="34" charset="0"/>
              </a:defRPr>
            </a:lvl1pPr>
          </a:lstStyle>
          <a:p>
            <a:endParaRPr lang="nl-NL"/>
          </a:p>
        </p:txBody>
      </p:sp>
      <p:sp>
        <p:nvSpPr>
          <p:cNvPr id="11" name="Ondertitel 2"/>
          <p:cNvSpPr>
            <a:spLocks noGrp="1"/>
          </p:cNvSpPr>
          <p:nvPr>
            <p:ph type="subTitle" idx="1" hasCustomPrompt="1"/>
          </p:nvPr>
        </p:nvSpPr>
        <p:spPr>
          <a:xfrm>
            <a:off x="516338" y="2595761"/>
            <a:ext cx="3704428" cy="1103897"/>
          </a:xfrm>
        </p:spPr>
        <p:txBody>
          <a:bodyPr lIns="0" tIns="360000" rIns="0" bIns="0" anchor="t" anchorCtr="0">
            <a:noAutofit/>
          </a:bodyPr>
          <a:lstStyle>
            <a:lvl1pPr marL="0" indent="0" algn="l">
              <a:lnSpc>
                <a:spcPct val="85000"/>
              </a:lnSpc>
              <a:spcBef>
                <a:spcPts val="0"/>
              </a:spcBef>
              <a:buNone/>
              <a:defRPr sz="1800">
                <a:solidFill>
                  <a:schemeClr val="tx1"/>
                </a:solidFill>
                <a:latin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Type hier de ondertitel</a:t>
            </a:r>
          </a:p>
        </p:txBody>
      </p:sp>
      <p:sp>
        <p:nvSpPr>
          <p:cNvPr id="16" name="Titel 1"/>
          <p:cNvSpPr>
            <a:spLocks noGrp="1"/>
          </p:cNvSpPr>
          <p:nvPr>
            <p:ph type="title" hasCustomPrompt="1"/>
          </p:nvPr>
        </p:nvSpPr>
        <p:spPr>
          <a:xfrm>
            <a:off x="516339" y="1823634"/>
            <a:ext cx="3703706" cy="906363"/>
          </a:xfrm>
        </p:spPr>
        <p:txBody>
          <a:bodyPr wrap="square" anchor="t" anchorCtr="0">
            <a:noAutofit/>
          </a:bodyPr>
          <a:lstStyle>
            <a:lvl1pPr algn="l">
              <a:lnSpc>
                <a:spcPct val="80000"/>
              </a:lnSpc>
              <a:defRPr sz="3600" b="1">
                <a:solidFill>
                  <a:schemeClr val="tx1"/>
                </a:solidFill>
                <a:latin typeface="Verdana" panose="020B0604030504040204" pitchFamily="34" charset="0"/>
              </a:defRPr>
            </a:lvl1pPr>
          </a:lstStyle>
          <a:p>
            <a:r>
              <a:rPr lang="nl-NL"/>
              <a:t>Type hier de titel over max 2 regels</a:t>
            </a:r>
          </a:p>
        </p:txBody>
      </p:sp>
      <p:sp>
        <p:nvSpPr>
          <p:cNvPr id="2" name="Tijdelijke aanduiding voor datum 1">
            <a:extLst>
              <a:ext uri="{FF2B5EF4-FFF2-40B4-BE49-F238E27FC236}">
                <a16:creationId xmlns:a16="http://schemas.microsoft.com/office/drawing/2014/main" id="{EF309233-54AB-C447-81E3-F02A17A4BABE}"/>
              </a:ext>
            </a:extLst>
          </p:cNvPr>
          <p:cNvSpPr>
            <a:spLocks noGrp="1"/>
          </p:cNvSpPr>
          <p:nvPr>
            <p:ph type="dt" sz="half" idx="10"/>
          </p:nvPr>
        </p:nvSpPr>
        <p:spPr>
          <a:xfrm>
            <a:off x="4939904" y="4677331"/>
            <a:ext cx="1144190" cy="466169"/>
          </a:xfrm>
        </p:spPr>
        <p:txBody>
          <a:bodyPr/>
          <a:lstStyle>
            <a:lvl1pPr>
              <a:defRPr>
                <a:solidFill>
                  <a:schemeClr val="tx1"/>
                </a:solidFill>
                <a:latin typeface="Verdana" panose="020B0604030504040204" pitchFamily="34" charset="0"/>
              </a:defRPr>
            </a:lvl1pPr>
          </a:lstStyle>
          <a:p>
            <a:r>
              <a:rPr lang="nl-NL"/>
              <a:t>9 september 2020</a:t>
            </a:r>
          </a:p>
        </p:txBody>
      </p:sp>
      <p:sp>
        <p:nvSpPr>
          <p:cNvPr id="5" name="Tijdelijke aanduiding voor dianummer 4">
            <a:extLst>
              <a:ext uri="{FF2B5EF4-FFF2-40B4-BE49-F238E27FC236}">
                <a16:creationId xmlns:a16="http://schemas.microsoft.com/office/drawing/2014/main" id="{B801D160-B57C-674A-BB10-21134B611BD5}"/>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stStyle>
          <a:p>
            <a:fld id="{10A0A6AF-03C5-477E-939A-E28F7E7F05EA}" type="slidenum">
              <a:rPr lang="nl-NL" smtClean="0"/>
              <a:pPr/>
              <a:t>‹nr.›</a:t>
            </a:fld>
            <a:endParaRPr lang="nl-NL"/>
          </a:p>
        </p:txBody>
      </p:sp>
      <p:pic>
        <p:nvPicPr>
          <p:cNvPr id="15" name="RO logo Positief" hidden="1">
            <a:extLst>
              <a:ext uri="{FF2B5EF4-FFF2-40B4-BE49-F238E27FC236}">
                <a16:creationId xmlns:a16="http://schemas.microsoft.com/office/drawing/2014/main" id="{9A932FE8-6FB6-F146-ABC0-DE94ECD6ED0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0260" y="-1"/>
            <a:ext cx="3021806" cy="1195864"/>
          </a:xfrm>
          <a:prstGeom prst="rect">
            <a:avLst/>
          </a:prstGeom>
        </p:spPr>
      </p:pic>
    </p:spTree>
    <p:extLst>
      <p:ext uri="{BB962C8B-B14F-4D97-AF65-F5344CB8AC3E}">
        <p14:creationId xmlns:p14="http://schemas.microsoft.com/office/powerpoint/2010/main" val="636818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59" userDrawn="1">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6 contentslide - Beeld aflopend rechts">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745F1659-C938-6F4C-A035-8E30151F293A}"/>
              </a:ext>
            </a:extLst>
          </p:cNvPr>
          <p:cNvSpPr>
            <a:spLocks noGrp="1"/>
          </p:cNvSpPr>
          <p:nvPr>
            <p:ph type="pic" sz="quarter" idx="13"/>
          </p:nvPr>
        </p:nvSpPr>
        <p:spPr>
          <a:xfrm>
            <a:off x="4581525" y="-532"/>
            <a:ext cx="4562475" cy="5143798"/>
          </a:xfrm>
          <a:custGeom>
            <a:avLst/>
            <a:gdLst>
              <a:gd name="connsiteX0" fmla="*/ 0 w 6083300"/>
              <a:gd name="connsiteY0" fmla="*/ 0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7" fmla="*/ 0 w 6083300"/>
              <a:gd name="connsiteY7" fmla="*/ 2862 h 6857687"/>
              <a:gd name="connsiteX0" fmla="*/ 0 w 6083300"/>
              <a:gd name="connsiteY0" fmla="*/ 2862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7" fmla="*/ 0 w 6083300"/>
              <a:gd name="connsiteY7" fmla="*/ 2862 h 6857687"/>
              <a:gd name="connsiteX0" fmla="*/ 231775 w 6083300"/>
              <a:gd name="connsiteY0" fmla="*/ 2862 h 6857687"/>
              <a:gd name="connsiteX1" fmla="*/ 6083300 w 6083300"/>
              <a:gd name="connsiteY1" fmla="*/ 0 h 6857687"/>
              <a:gd name="connsiteX2" fmla="*/ 6083300 w 6083300"/>
              <a:gd name="connsiteY2" fmla="*/ 6857687 h 6857687"/>
              <a:gd name="connsiteX3" fmla="*/ 0 w 6083300"/>
              <a:gd name="connsiteY3" fmla="*/ 6857687 h 6857687"/>
              <a:gd name="connsiteX4" fmla="*/ 0 w 6083300"/>
              <a:gd name="connsiteY4" fmla="*/ 714375 h 6857687"/>
              <a:gd name="connsiteX5" fmla="*/ 231775 w 6083300"/>
              <a:gd name="connsiteY5" fmla="*/ 714375 h 6857687"/>
              <a:gd name="connsiteX6" fmla="*/ 231775 w 6083300"/>
              <a:gd name="connsiteY6" fmla="*/ 2862 h 6857687"/>
              <a:gd name="connsiteX0" fmla="*/ 229394 w 6083300"/>
              <a:gd name="connsiteY0" fmla="*/ 0 h 6858397"/>
              <a:gd name="connsiteX1" fmla="*/ 6083300 w 6083300"/>
              <a:gd name="connsiteY1" fmla="*/ 710 h 6858397"/>
              <a:gd name="connsiteX2" fmla="*/ 6083300 w 6083300"/>
              <a:gd name="connsiteY2" fmla="*/ 6858397 h 6858397"/>
              <a:gd name="connsiteX3" fmla="*/ 0 w 6083300"/>
              <a:gd name="connsiteY3" fmla="*/ 6858397 h 6858397"/>
              <a:gd name="connsiteX4" fmla="*/ 0 w 6083300"/>
              <a:gd name="connsiteY4" fmla="*/ 715085 h 6858397"/>
              <a:gd name="connsiteX5" fmla="*/ 231775 w 6083300"/>
              <a:gd name="connsiteY5" fmla="*/ 715085 h 6858397"/>
              <a:gd name="connsiteX6" fmla="*/ 229394 w 6083300"/>
              <a:gd name="connsiteY6" fmla="*/ 0 h 685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300" h="6858397">
                <a:moveTo>
                  <a:pt x="229394" y="0"/>
                </a:moveTo>
                <a:lnTo>
                  <a:pt x="6083300" y="710"/>
                </a:lnTo>
                <a:lnTo>
                  <a:pt x="6083300" y="6858397"/>
                </a:lnTo>
                <a:lnTo>
                  <a:pt x="0" y="6858397"/>
                </a:lnTo>
                <a:lnTo>
                  <a:pt x="0" y="715085"/>
                </a:lnTo>
                <a:lnTo>
                  <a:pt x="231775" y="715085"/>
                </a:lnTo>
                <a:cubicBezTo>
                  <a:pt x="230981" y="476723"/>
                  <a:pt x="230188" y="238362"/>
                  <a:pt x="229394" y="0"/>
                </a:cubicBezTo>
                <a:close/>
              </a:path>
            </a:pathLst>
          </a:custGeom>
          <a:solidFill>
            <a:schemeClr val="bg1">
              <a:lumMod val="95000"/>
            </a:schemeClr>
          </a:solidFill>
        </p:spPr>
        <p:txBody>
          <a:bodyPr wrap="square" anchor="ctr">
            <a:noAutofit/>
          </a:bodyPr>
          <a:lstStyle>
            <a:lvl1pPr marL="0" indent="0" algn="ctr">
              <a:buNone/>
              <a:defRPr>
                <a:latin typeface="Verdana" panose="020B0604030504040204" pitchFamily="34" charset="0"/>
              </a:defRPr>
            </a:lvl1pPr>
          </a:lstStyle>
          <a:p>
            <a:r>
              <a:rPr lang="nl-NL"/>
              <a:t>Klik op het pictogram als u een afbeelding wilt toevoegen</a:t>
            </a:r>
          </a:p>
        </p:txBody>
      </p:sp>
      <p:sp>
        <p:nvSpPr>
          <p:cNvPr id="3" name="Tijdelijke aanduiding voor inhoud 2"/>
          <p:cNvSpPr>
            <a:spLocks noGrp="1"/>
          </p:cNvSpPr>
          <p:nvPr>
            <p:ph idx="1"/>
          </p:nvPr>
        </p:nvSpPr>
        <p:spPr>
          <a:xfrm>
            <a:off x="468000" y="1383507"/>
            <a:ext cx="3756338" cy="3282554"/>
          </a:xfrm>
        </p:spPr>
        <p:txBody>
          <a:bodyPr lIns="0" tIns="360000" bIns="0" numCol="1" spcCol="468000">
            <a:noAutofit/>
          </a:bodyPr>
          <a:lstStyle>
            <a:lvl1pPr marL="0" indent="0">
              <a:spcBef>
                <a:spcPts val="0"/>
              </a:spcBef>
              <a:buNone/>
              <a:defRPr>
                <a:latin typeface="Verdana" panose="020B0604030504040204" pitchFamily="34" charset="0"/>
              </a:defRPr>
            </a:lvl1pPr>
            <a:lvl2pPr>
              <a:defRPr>
                <a:latin typeface="Verdana" panose="020B0604030504040204" pitchFamily="34" charset="0"/>
              </a:defRPr>
            </a:lvl2pPr>
            <a:lvl3pPr>
              <a:defRPr>
                <a:latin typeface="Verdana" panose="020B0604030504040204" pitchFamily="34" charset="0"/>
              </a:defRPr>
            </a:lvl3pPr>
            <a:lvl4pPr>
              <a:defRPr>
                <a:latin typeface="Verdana" panose="020B0604030504040204" pitchFamily="34" charset="0"/>
              </a:defRPr>
            </a:lvl4pPr>
            <a:lvl5pPr>
              <a:defRPr>
                <a:latin typeface="Verdana" panose="020B060403050404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hasCustomPrompt="1"/>
          </p:nvPr>
        </p:nvSpPr>
        <p:spPr>
          <a:xfrm>
            <a:off x="468484" y="762001"/>
            <a:ext cx="3755854" cy="621506"/>
          </a:xfrm>
        </p:spPr>
        <p:txBody>
          <a:bodyPr anchor="t" anchorCtr="0">
            <a:noAutofit/>
          </a:bodyPr>
          <a:lstStyle>
            <a:lvl1pPr>
              <a:lnSpc>
                <a:spcPct val="80000"/>
              </a:lnSpc>
              <a:defRPr>
                <a:latin typeface="Verdana" panose="020B0604030504040204" pitchFamily="34" charset="0"/>
              </a:defRPr>
            </a:lvl1pPr>
          </a:lstStyle>
          <a:p>
            <a:r>
              <a:rPr lang="nl-NL"/>
              <a:t>Klikken om de titelstijl te bewerken</a:t>
            </a:r>
          </a:p>
        </p:txBody>
      </p:sp>
      <p:sp>
        <p:nvSpPr>
          <p:cNvPr id="14" name="Tijdelijke aanduiding voor voettekst 13"/>
          <p:cNvSpPr>
            <a:spLocks noGrp="1"/>
          </p:cNvSpPr>
          <p:nvPr>
            <p:ph type="ftr" sz="quarter" idx="11"/>
          </p:nvPr>
        </p:nvSpPr>
        <p:spPr>
          <a:xfrm>
            <a:off x="2391966" y="4666060"/>
            <a:ext cx="4874419" cy="477206"/>
          </a:xfrm>
          <a:prstGeom prst="rect">
            <a:avLst/>
          </a:prstGeom>
        </p:spPr>
        <p:txBody>
          <a:bodyPr/>
          <a:lstStyle>
            <a:lvl1pPr>
              <a:defRPr>
                <a:latin typeface="Verdana" panose="020B0604030504040204" pitchFamily="34" charset="0"/>
              </a:defRPr>
            </a:lvl1pPr>
          </a:lstStyle>
          <a:p>
            <a:r>
              <a:rPr lang="nl-NL"/>
              <a:t>Transitiepad naar klimaatneutrale en circulaire circulaire kunstwerken in 2030</a:t>
            </a:r>
          </a:p>
        </p:txBody>
      </p:sp>
      <p:sp>
        <p:nvSpPr>
          <p:cNvPr id="15" name="Tijdelijke aanduiding voor dianummer 14"/>
          <p:cNvSpPr>
            <a:spLocks noGrp="1"/>
          </p:cNvSpPr>
          <p:nvPr>
            <p:ph type="sldNum" sz="quarter" idx="12"/>
          </p:nvPr>
        </p:nvSpPr>
        <p:spPr>
          <a:xfrm>
            <a:off x="8100000" y="4666060"/>
            <a:ext cx="540000" cy="477440"/>
          </a:xfrm>
          <a:prstGeom prst="rect">
            <a:avLst/>
          </a:prstGeom>
        </p:spPr>
        <p:txBody>
          <a:bodyPr lIns="0" rIns="0"/>
          <a:lstStyle>
            <a:lvl1pPr>
              <a:defRPr>
                <a:latin typeface="Verdana" panose="020B0604030504040204" pitchFamily="34" charset="0"/>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03463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61" userDrawn="1">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0" y="152400"/>
            <a:ext cx="6038850" cy="381000"/>
          </a:xfrm>
        </p:spPr>
        <p:txBody>
          <a:bodyPr>
            <a:noAutofit/>
          </a:bodyPr>
          <a:lstStyle>
            <a:lvl1pPr>
              <a:defRPr lang="nl-NL" sz="2400" b="1" i="0" kern="1200" dirty="0">
                <a:solidFill>
                  <a:schemeClr val="bg1"/>
                </a:solidFill>
                <a:latin typeface="Arial" charset="0"/>
                <a:ea typeface="Arial" charset="0"/>
                <a:cs typeface="Arial" charset="0"/>
              </a:defRPr>
            </a:lvl1pPr>
          </a:lstStyle>
          <a:p>
            <a:r>
              <a:rPr lang="nl-NL"/>
              <a:t>Titel slide</a:t>
            </a:r>
          </a:p>
        </p:txBody>
      </p:sp>
      <p:sp>
        <p:nvSpPr>
          <p:cNvPr id="3" name="Tijdelijke aanduiding voor inhoud 2"/>
          <p:cNvSpPr>
            <a:spLocks noGrp="1"/>
          </p:cNvSpPr>
          <p:nvPr>
            <p:ph idx="1" hasCustomPrompt="1"/>
          </p:nvPr>
        </p:nvSpPr>
        <p:spPr>
          <a:xfrm>
            <a:off x="1181100" y="902494"/>
            <a:ext cx="6038850" cy="3793331"/>
          </a:xfrm>
        </p:spPr>
        <p:txBody>
          <a:bodyPr/>
          <a:lstStyle>
            <a:lvl1pPr marL="342900" indent="-342900">
              <a:lnSpc>
                <a:spcPct val="150000"/>
              </a:lnSpc>
              <a:buClr>
                <a:srgbClr val="00A9DC"/>
              </a:buClr>
              <a:buFont typeface="Wingdings" panose="05000000000000000000" pitchFamily="2" charset="2"/>
              <a:buChar char="§"/>
              <a:defRPr sz="1950" b="0" i="0" baseline="0">
                <a:solidFill>
                  <a:srgbClr val="333333"/>
                </a:solidFill>
                <a:latin typeface="Arial" charset="0"/>
                <a:ea typeface="Arial" charset="0"/>
                <a:cs typeface="Arial" charset="0"/>
              </a:defRPr>
            </a:lvl1pPr>
            <a:lvl2pPr marL="514350" indent="-171450">
              <a:lnSpc>
                <a:spcPct val="150000"/>
              </a:lnSpc>
              <a:buClr>
                <a:srgbClr val="00A9DC"/>
              </a:buClr>
              <a:buFont typeface="Wingdings" panose="05000000000000000000" pitchFamily="2" charset="2"/>
              <a:buChar char="§"/>
              <a:defRPr b="0" i="0">
                <a:latin typeface="Arial" charset="0"/>
                <a:ea typeface="Arial" charset="0"/>
                <a:cs typeface="Arial" charset="0"/>
              </a:defRPr>
            </a:lvl2pPr>
            <a:lvl3pPr marL="857250" indent="-171450">
              <a:lnSpc>
                <a:spcPct val="150000"/>
              </a:lnSpc>
              <a:buClr>
                <a:srgbClr val="00A9DC"/>
              </a:buClr>
              <a:buFont typeface="Wingdings" panose="05000000000000000000" pitchFamily="2" charset="2"/>
              <a:buChar char="§"/>
              <a:defRPr sz="1650" b="0" i="0">
                <a:latin typeface="Arial" charset="0"/>
                <a:ea typeface="Arial" charset="0"/>
                <a:cs typeface="Arial" charset="0"/>
              </a:defRPr>
            </a:lvl3pPr>
            <a:lvl4pPr marL="1200150" indent="-171450">
              <a:lnSpc>
                <a:spcPct val="150000"/>
              </a:lnSpc>
              <a:buClr>
                <a:srgbClr val="00A9DC"/>
              </a:buClr>
              <a:buFont typeface="Wingdings" panose="05000000000000000000" pitchFamily="2" charset="2"/>
              <a:buChar char="§"/>
              <a:defRPr sz="1500" b="0" i="0">
                <a:latin typeface="Arial" charset="0"/>
                <a:ea typeface="Arial" charset="0"/>
                <a:cs typeface="Arial" charset="0"/>
              </a:defRPr>
            </a:lvl4pPr>
            <a:lvl5pPr marL="1543050" indent="-171450">
              <a:lnSpc>
                <a:spcPct val="150000"/>
              </a:lnSpc>
              <a:buClr>
                <a:srgbClr val="00A9DC"/>
              </a:buClr>
              <a:buFont typeface="Wingdings" panose="05000000000000000000" pitchFamily="2" charset="2"/>
              <a:buChar char="§"/>
              <a:defRPr b="0" i="0">
                <a:latin typeface="Arial" charset="0"/>
                <a:ea typeface="Arial" charset="0"/>
                <a:cs typeface="Arial" charset="0"/>
              </a:defRPr>
            </a:lvl5pPr>
          </a:lstStyle>
          <a:p>
            <a:pPr lvl="0"/>
            <a:r>
              <a:rPr lang="nl-NL"/>
              <a:t>Typ hier uw eigen tekst</a:t>
            </a:r>
          </a:p>
          <a:p>
            <a:pPr lvl="0"/>
            <a:endParaRPr lang="nl-NL"/>
          </a:p>
          <a:p>
            <a:pPr lvl="0"/>
            <a:endParaRPr lang="nl-NL"/>
          </a:p>
        </p:txBody>
      </p:sp>
    </p:spTree>
    <p:extLst>
      <p:ext uri="{BB962C8B-B14F-4D97-AF65-F5344CB8AC3E}">
        <p14:creationId xmlns:p14="http://schemas.microsoft.com/office/powerpoint/2010/main" val="37725281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eldia verticaal">
  <p:cSld name="1_Titeldia verticaal">
    <p:spTree>
      <p:nvGrpSpPr>
        <p:cNvPr id="1" name="Shape 46"/>
        <p:cNvGrpSpPr/>
        <p:nvPr/>
      </p:nvGrpSpPr>
      <p:grpSpPr>
        <a:xfrm>
          <a:off x="0" y="0"/>
          <a:ext cx="0" cy="0"/>
          <a:chOff x="0" y="0"/>
          <a:chExt cx="0" cy="0"/>
        </a:xfrm>
      </p:grpSpPr>
      <p:sp>
        <p:nvSpPr>
          <p:cNvPr id="47" name="Google Shape;47;p15"/>
          <p:cNvSpPr/>
          <p:nvPr/>
        </p:nvSpPr>
        <p:spPr>
          <a:xfrm>
            <a:off x="457200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pic>
        <p:nvPicPr>
          <p:cNvPr id="48" name="Google Shape;48;p15"/>
          <p:cNvPicPr preferRelativeResize="0"/>
          <p:nvPr/>
        </p:nvPicPr>
        <p:blipFill rotWithShape="1">
          <a:blip r:embed="rId2">
            <a:alphaModFix/>
          </a:blip>
          <a:srcRect/>
          <a:stretch/>
        </p:blipFill>
        <p:spPr>
          <a:xfrm>
            <a:off x="-2382" y="0"/>
            <a:ext cx="9148763" cy="800100"/>
          </a:xfrm>
          <a:prstGeom prst="rect">
            <a:avLst/>
          </a:prstGeom>
          <a:noFill/>
          <a:ln>
            <a:noFill/>
          </a:ln>
        </p:spPr>
      </p:pic>
      <p:sp>
        <p:nvSpPr>
          <p:cNvPr id="49" name="Google Shape;49;p15"/>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b="0" i="0" u="none" strike="noStrike" cap="none">
                <a:solidFill>
                  <a:schemeClr val="lt1"/>
                </a:solidFill>
                <a:latin typeface="Verdana"/>
                <a:ea typeface="Verdana"/>
                <a:cs typeface="Verdana"/>
                <a:sym typeface="Verdana"/>
              </a:defRPr>
            </a:lvl1pPr>
            <a:lvl2pPr marL="0" lvl="1" indent="0" algn="r">
              <a:spcBef>
                <a:spcPts val="0"/>
              </a:spcBef>
              <a:buNone/>
              <a:defRPr sz="788" b="0" i="0" u="none" strike="noStrike" cap="none">
                <a:solidFill>
                  <a:schemeClr val="lt1"/>
                </a:solidFill>
                <a:latin typeface="Verdana"/>
                <a:ea typeface="Verdana"/>
                <a:cs typeface="Verdana"/>
                <a:sym typeface="Verdana"/>
              </a:defRPr>
            </a:lvl2pPr>
            <a:lvl3pPr marL="0" lvl="2" indent="0" algn="r">
              <a:spcBef>
                <a:spcPts val="0"/>
              </a:spcBef>
              <a:buNone/>
              <a:defRPr sz="788" b="0" i="0" u="none" strike="noStrike" cap="none">
                <a:solidFill>
                  <a:schemeClr val="lt1"/>
                </a:solidFill>
                <a:latin typeface="Verdana"/>
                <a:ea typeface="Verdana"/>
                <a:cs typeface="Verdana"/>
                <a:sym typeface="Verdana"/>
              </a:defRPr>
            </a:lvl3pPr>
            <a:lvl4pPr marL="0" lvl="3" indent="0" algn="r">
              <a:spcBef>
                <a:spcPts val="0"/>
              </a:spcBef>
              <a:buNone/>
              <a:defRPr sz="788" b="0" i="0" u="none" strike="noStrike" cap="none">
                <a:solidFill>
                  <a:schemeClr val="lt1"/>
                </a:solidFill>
                <a:latin typeface="Verdana"/>
                <a:ea typeface="Verdana"/>
                <a:cs typeface="Verdana"/>
                <a:sym typeface="Verdana"/>
              </a:defRPr>
            </a:lvl4pPr>
            <a:lvl5pPr marL="0" lvl="4" indent="0" algn="r">
              <a:spcBef>
                <a:spcPts val="0"/>
              </a:spcBef>
              <a:buNone/>
              <a:defRPr sz="788" b="0" i="0" u="none" strike="noStrike" cap="none">
                <a:solidFill>
                  <a:schemeClr val="lt1"/>
                </a:solidFill>
                <a:latin typeface="Verdana"/>
                <a:ea typeface="Verdana"/>
                <a:cs typeface="Verdana"/>
                <a:sym typeface="Verdana"/>
              </a:defRPr>
            </a:lvl5pPr>
            <a:lvl6pPr marL="0" lvl="5" indent="0" algn="r">
              <a:spcBef>
                <a:spcPts val="0"/>
              </a:spcBef>
              <a:buNone/>
              <a:defRPr sz="788" b="0" i="0" u="none" strike="noStrike" cap="none">
                <a:solidFill>
                  <a:schemeClr val="lt1"/>
                </a:solidFill>
                <a:latin typeface="Verdana"/>
                <a:ea typeface="Verdana"/>
                <a:cs typeface="Verdana"/>
                <a:sym typeface="Verdana"/>
              </a:defRPr>
            </a:lvl6pPr>
            <a:lvl7pPr marL="0" lvl="6" indent="0" algn="r">
              <a:spcBef>
                <a:spcPts val="0"/>
              </a:spcBef>
              <a:buNone/>
              <a:defRPr sz="788" b="0" i="0" u="none" strike="noStrike" cap="none">
                <a:solidFill>
                  <a:schemeClr val="lt1"/>
                </a:solidFill>
                <a:latin typeface="Verdana"/>
                <a:ea typeface="Verdana"/>
                <a:cs typeface="Verdana"/>
                <a:sym typeface="Verdana"/>
              </a:defRPr>
            </a:lvl7pPr>
            <a:lvl8pPr marL="0" lvl="7" indent="0" algn="r">
              <a:spcBef>
                <a:spcPts val="0"/>
              </a:spcBef>
              <a:buNone/>
              <a:defRPr sz="788" b="0" i="0" u="none" strike="noStrike" cap="none">
                <a:solidFill>
                  <a:schemeClr val="lt1"/>
                </a:solidFill>
                <a:latin typeface="Verdana"/>
                <a:ea typeface="Verdana"/>
                <a:cs typeface="Verdana"/>
                <a:sym typeface="Verdana"/>
              </a:defRPr>
            </a:lvl8pPr>
            <a:lvl9pPr marL="0" lvl="8" indent="0" algn="r">
              <a:spcBef>
                <a:spcPts val="0"/>
              </a:spcBef>
              <a:buNone/>
              <a:defRPr sz="788" b="0" i="0" u="none" strike="noStrike" cap="none">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50" name="Google Shape;50;p15"/>
          <p:cNvSpPr txBox="1">
            <a:spLocks noGrp="1"/>
          </p:cNvSpPr>
          <p:nvPr>
            <p:ph type="subTitle" idx="1"/>
          </p:nvPr>
        </p:nvSpPr>
        <p:spPr>
          <a:xfrm>
            <a:off x="4917132" y="2570560"/>
            <a:ext cx="3753000" cy="1803480"/>
          </a:xfrm>
          <a:prstGeom prst="rect">
            <a:avLst/>
          </a:prstGeom>
          <a:noFill/>
          <a:ln>
            <a:noFill/>
          </a:ln>
        </p:spPr>
        <p:txBody>
          <a:bodyPr spcFirstLastPara="1" wrap="square" lIns="104400" tIns="90000" rIns="90000" bIns="46800" anchor="t" anchorCtr="0">
            <a:normAutofit/>
          </a:bodyPr>
          <a:lstStyle>
            <a:lvl1pPr lvl="0" algn="l">
              <a:lnSpc>
                <a:spcPct val="90000"/>
              </a:lnSpc>
              <a:spcBef>
                <a:spcPts val="900"/>
              </a:spcBef>
              <a:spcAft>
                <a:spcPts val="0"/>
              </a:spcAft>
              <a:buSzPts val="1920"/>
              <a:buNone/>
              <a:defRPr sz="1800">
                <a:solidFill>
                  <a:schemeClr val="lt1"/>
                </a:solidFill>
              </a:defRPr>
            </a:lvl1pPr>
            <a:lvl2pPr lvl="1" algn="ctr">
              <a:lnSpc>
                <a:spcPct val="90000"/>
              </a:lnSpc>
              <a:spcBef>
                <a:spcPts val="750"/>
              </a:spcBef>
              <a:spcAft>
                <a:spcPts val="0"/>
              </a:spcAft>
              <a:buSzPts val="2000"/>
              <a:buNone/>
              <a:defRPr sz="1500"/>
            </a:lvl2pPr>
            <a:lvl3pPr lvl="2" algn="ctr">
              <a:lnSpc>
                <a:spcPct val="90000"/>
              </a:lnSpc>
              <a:spcBef>
                <a:spcPts val="600"/>
              </a:spcBef>
              <a:spcAft>
                <a:spcPts val="0"/>
              </a:spcAft>
              <a:buSzPts val="1800"/>
              <a:buNone/>
              <a:defRPr sz="1350"/>
            </a:lvl3pPr>
            <a:lvl4pPr lvl="3" algn="ctr">
              <a:lnSpc>
                <a:spcPct val="90000"/>
              </a:lnSpc>
              <a:spcBef>
                <a:spcPts val="450"/>
              </a:spcBef>
              <a:spcAft>
                <a:spcPts val="0"/>
              </a:spcAft>
              <a:buSzPts val="1600"/>
              <a:buNone/>
              <a:defRPr sz="1200"/>
            </a:lvl4pPr>
            <a:lvl5pPr lvl="4" algn="ctr">
              <a:lnSpc>
                <a:spcPct val="90000"/>
              </a:lnSpc>
              <a:spcBef>
                <a:spcPts val="450"/>
              </a:spcBef>
              <a:spcAft>
                <a:spcPts val="0"/>
              </a:spcAft>
              <a:buSzPts val="1600"/>
              <a:buNone/>
              <a:defRPr sz="1200"/>
            </a:lvl5pPr>
            <a:lvl6pPr lvl="5" algn="ctr">
              <a:lnSpc>
                <a:spcPct val="90000"/>
              </a:lnSpc>
              <a:spcBef>
                <a:spcPts val="450"/>
              </a:spcBef>
              <a:spcAft>
                <a:spcPts val="0"/>
              </a:spcAft>
              <a:buClr>
                <a:srgbClr val="7F7F7F"/>
              </a:buClr>
              <a:buSzPts val="1600"/>
              <a:buNone/>
              <a:defRPr sz="1200"/>
            </a:lvl6pPr>
            <a:lvl7pPr lvl="6" algn="ctr">
              <a:lnSpc>
                <a:spcPct val="90000"/>
              </a:lnSpc>
              <a:spcBef>
                <a:spcPts val="450"/>
              </a:spcBef>
              <a:spcAft>
                <a:spcPts val="0"/>
              </a:spcAft>
              <a:buClr>
                <a:schemeClr val="dk2"/>
              </a:buClr>
              <a:buSzPts val="400"/>
              <a:buNone/>
              <a:defRPr sz="1200"/>
            </a:lvl7pPr>
            <a:lvl8pPr lvl="7" algn="ctr">
              <a:lnSpc>
                <a:spcPct val="90000"/>
              </a:lnSpc>
              <a:spcBef>
                <a:spcPts val="450"/>
              </a:spcBef>
              <a:spcAft>
                <a:spcPts val="0"/>
              </a:spcAft>
              <a:buClr>
                <a:srgbClr val="595959"/>
              </a:buClr>
              <a:buSzPts val="400"/>
              <a:buNone/>
              <a:defRPr sz="1200"/>
            </a:lvl8pPr>
            <a:lvl9pPr lvl="8" algn="ctr">
              <a:lnSpc>
                <a:spcPct val="90000"/>
              </a:lnSpc>
              <a:spcBef>
                <a:spcPts val="450"/>
              </a:spcBef>
              <a:spcAft>
                <a:spcPts val="0"/>
              </a:spcAft>
              <a:buSzPts val="1600"/>
              <a:buNone/>
              <a:defRPr sz="1200"/>
            </a:lvl9pPr>
          </a:lstStyle>
          <a:p>
            <a:endParaRPr/>
          </a:p>
        </p:txBody>
      </p:sp>
      <p:sp>
        <p:nvSpPr>
          <p:cNvPr id="51" name="Google Shape;51;p15"/>
          <p:cNvSpPr txBox="1">
            <a:spLocks noGrp="1"/>
          </p:cNvSpPr>
          <p:nvPr>
            <p:ph type="body" idx="2"/>
          </p:nvPr>
        </p:nvSpPr>
        <p:spPr>
          <a:xfrm>
            <a:off x="4914900" y="4374040"/>
            <a:ext cx="3753000" cy="292020"/>
          </a:xfrm>
          <a:prstGeom prst="rect">
            <a:avLst/>
          </a:prstGeom>
          <a:noFill/>
          <a:ln>
            <a:noFill/>
          </a:ln>
        </p:spPr>
        <p:txBody>
          <a:bodyPr spcFirstLastPara="1" wrap="square" lIns="118800" tIns="45700" rIns="91425" bIns="45700" anchor="b" anchorCtr="0">
            <a:noAutofit/>
          </a:bodyPr>
          <a:lstStyle>
            <a:lvl1pPr marL="342900" lvl="0" indent="-171450" algn="l">
              <a:lnSpc>
                <a:spcPct val="90000"/>
              </a:lnSpc>
              <a:spcBef>
                <a:spcPts val="900"/>
              </a:spcBef>
              <a:spcAft>
                <a:spcPts val="0"/>
              </a:spcAft>
              <a:buSzPts val="1280"/>
              <a:buNone/>
              <a:defRPr sz="1200">
                <a:solidFill>
                  <a:schemeClr val="lt1"/>
                </a:solidFill>
              </a:defRPr>
            </a:lvl1pPr>
            <a:lvl2pPr marL="685800" lvl="1" indent="-257175" algn="l">
              <a:lnSpc>
                <a:spcPct val="90000"/>
              </a:lnSpc>
              <a:spcBef>
                <a:spcPts val="750"/>
              </a:spcBef>
              <a:spcAft>
                <a:spcPts val="0"/>
              </a:spcAft>
              <a:buSzPts val="1800"/>
              <a:buChar char="–"/>
              <a:defRPr sz="1350">
                <a:solidFill>
                  <a:schemeClr val="lt1"/>
                </a:solidFill>
              </a:defRPr>
            </a:lvl2pPr>
            <a:lvl3pPr marL="1028700" lvl="2" indent="-257175" algn="l">
              <a:lnSpc>
                <a:spcPct val="90000"/>
              </a:lnSpc>
              <a:spcBef>
                <a:spcPts val="600"/>
              </a:spcBef>
              <a:spcAft>
                <a:spcPts val="0"/>
              </a:spcAft>
              <a:buSzPts val="1800"/>
              <a:buChar char="▪"/>
              <a:defRPr sz="1350">
                <a:solidFill>
                  <a:schemeClr val="lt1"/>
                </a:solidFill>
              </a:defRPr>
            </a:lvl3pPr>
            <a:lvl4pPr marL="1371600" lvl="3" indent="-257175" algn="l">
              <a:lnSpc>
                <a:spcPct val="90000"/>
              </a:lnSpc>
              <a:spcBef>
                <a:spcPts val="450"/>
              </a:spcBef>
              <a:spcAft>
                <a:spcPts val="0"/>
              </a:spcAft>
              <a:buSzPts val="1800"/>
              <a:buChar char="•"/>
              <a:defRPr sz="1350">
                <a:solidFill>
                  <a:schemeClr val="lt1"/>
                </a:solidFill>
              </a:defRPr>
            </a:lvl4pPr>
            <a:lvl5pPr marL="1714500" lvl="4" indent="-257175" algn="l">
              <a:lnSpc>
                <a:spcPct val="90000"/>
              </a:lnSpc>
              <a:spcBef>
                <a:spcPts val="450"/>
              </a:spcBef>
              <a:spcAft>
                <a:spcPts val="0"/>
              </a:spcAft>
              <a:buSzPts val="1800"/>
              <a:buChar char="–"/>
              <a:defRPr sz="1350">
                <a:solidFill>
                  <a:schemeClr val="lt1"/>
                </a:solidFill>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52" name="Google Shape;52;p15"/>
          <p:cNvSpPr txBox="1">
            <a:spLocks noGrp="1"/>
          </p:cNvSpPr>
          <p:nvPr>
            <p:ph type="ctrTitle"/>
          </p:nvPr>
        </p:nvSpPr>
        <p:spPr>
          <a:xfrm>
            <a:off x="4915941" y="1518047"/>
            <a:ext cx="3753000" cy="1052513"/>
          </a:xfrm>
          <a:prstGeom prst="rect">
            <a:avLst/>
          </a:prstGeom>
          <a:noFill/>
          <a:ln>
            <a:noFill/>
          </a:ln>
        </p:spPr>
        <p:txBody>
          <a:bodyPr spcFirstLastPara="1" wrap="square" lIns="91425" tIns="90000" rIns="91425" bIns="90000" anchor="t" anchorCtr="0">
            <a:normAutofit/>
          </a:bodyPr>
          <a:lstStyle>
            <a:lvl1pPr lvl="0" algn="l">
              <a:lnSpc>
                <a:spcPct val="90000"/>
              </a:lnSpc>
              <a:spcBef>
                <a:spcPts val="0"/>
              </a:spcBef>
              <a:spcAft>
                <a:spcPts val="0"/>
              </a:spcAft>
              <a:buClr>
                <a:schemeClr val="lt1"/>
              </a:buClr>
              <a:buSzPts val="3600"/>
              <a:buFont typeface="Verdana"/>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5"/>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4" name="Google Shape;54;p15" descr="RO_BZK_Logo_2_RGB_diap_nl.png"/>
          <p:cNvPicPr preferRelativeResize="0"/>
          <p:nvPr/>
        </p:nvPicPr>
        <p:blipFill rotWithShape="1">
          <a:blip r:embed="rId3">
            <a:alphaModFix/>
          </a:blip>
          <a:srcRect/>
          <a:stretch/>
        </p:blipFill>
        <p:spPr>
          <a:xfrm>
            <a:off x="0" y="0"/>
            <a:ext cx="9144000" cy="1337310"/>
          </a:xfrm>
          <a:prstGeom prst="rect">
            <a:avLst/>
          </a:prstGeom>
          <a:noFill/>
          <a:ln>
            <a:noFill/>
          </a:ln>
        </p:spPr>
      </p:pic>
    </p:spTree>
    <p:extLst>
      <p:ext uri="{BB962C8B-B14F-4D97-AF65-F5344CB8AC3E}">
        <p14:creationId xmlns:p14="http://schemas.microsoft.com/office/powerpoint/2010/main" val="39978354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ekstvlak B">
  <p:cSld name="1_Tekstvlak B">
    <p:spTree>
      <p:nvGrpSpPr>
        <p:cNvPr id="1" name="Shape 39"/>
        <p:cNvGrpSpPr/>
        <p:nvPr/>
      </p:nvGrpSpPr>
      <p:grpSpPr>
        <a:xfrm>
          <a:off x="0" y="0"/>
          <a:ext cx="0" cy="0"/>
          <a:chOff x="0" y="0"/>
          <a:chExt cx="0" cy="0"/>
        </a:xfrm>
      </p:grpSpPr>
      <p:sp>
        <p:nvSpPr>
          <p:cNvPr id="40" name="Google Shape;40;p14"/>
          <p:cNvSpPr/>
          <p:nvPr/>
        </p:nvSpPr>
        <p:spPr>
          <a:xfrm>
            <a:off x="0" y="0"/>
            <a:ext cx="4572000" cy="5143500"/>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Verdana"/>
              <a:ea typeface="Verdana"/>
              <a:cs typeface="Verdana"/>
              <a:sym typeface="Verdana"/>
            </a:endParaRPr>
          </a:p>
        </p:txBody>
      </p:sp>
      <p:sp>
        <p:nvSpPr>
          <p:cNvPr id="41" name="Google Shape;41;p14"/>
          <p:cNvSpPr txBox="1">
            <a:spLocks noGrp="1"/>
          </p:cNvSpPr>
          <p:nvPr>
            <p:ph type="title"/>
          </p:nvPr>
        </p:nvSpPr>
        <p:spPr>
          <a:xfrm>
            <a:off x="476249" y="1977629"/>
            <a:ext cx="3753000"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000"/>
              <a:buFont typeface="Verdana"/>
              <a:buNone/>
              <a:defRPr sz="3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914899" y="789385"/>
            <a:ext cx="3753000" cy="3876675"/>
          </a:xfrm>
          <a:prstGeom prst="rect">
            <a:avLst/>
          </a:prstGeom>
          <a:noFill/>
          <a:ln>
            <a:noFill/>
          </a:ln>
        </p:spPr>
        <p:txBody>
          <a:bodyPr spcFirstLastPara="1" wrap="square" lIns="91425" tIns="45700" rIns="91425" bIns="45700" anchor="ctr" anchorCtr="0">
            <a:normAutofit/>
          </a:bodyPr>
          <a:lstStyle>
            <a:lvl1pPr marL="342900" lvl="0" indent="-240030" algn="l">
              <a:lnSpc>
                <a:spcPct val="90000"/>
              </a:lnSpc>
              <a:spcBef>
                <a:spcPts val="900"/>
              </a:spcBef>
              <a:spcAft>
                <a:spcPts val="0"/>
              </a:spcAft>
              <a:buSzPts val="1440"/>
              <a:buChar char="›"/>
              <a:defRPr/>
            </a:lvl1pPr>
            <a:lvl2pPr marL="685800" lvl="1" indent="-257175" algn="l">
              <a:lnSpc>
                <a:spcPct val="90000"/>
              </a:lnSpc>
              <a:spcBef>
                <a:spcPts val="750"/>
              </a:spcBef>
              <a:spcAft>
                <a:spcPts val="0"/>
              </a:spcAft>
              <a:buSzPts val="1800"/>
              <a:buChar char="–"/>
              <a:defRPr/>
            </a:lvl2pPr>
            <a:lvl3pPr marL="1028700" lvl="2" indent="-257175" algn="l">
              <a:lnSpc>
                <a:spcPct val="90000"/>
              </a:lnSpc>
              <a:spcBef>
                <a:spcPts val="600"/>
              </a:spcBef>
              <a:spcAft>
                <a:spcPts val="0"/>
              </a:spcAft>
              <a:buSzPts val="1800"/>
              <a:buChar char="▪"/>
              <a:defRPr/>
            </a:lvl3pPr>
            <a:lvl4pPr marL="1371600" lvl="3" indent="-257175" algn="l">
              <a:lnSpc>
                <a:spcPct val="90000"/>
              </a:lnSpc>
              <a:spcBef>
                <a:spcPts val="450"/>
              </a:spcBef>
              <a:spcAft>
                <a:spcPts val="0"/>
              </a:spcAft>
              <a:buSzPts val="1800"/>
              <a:buChar char="•"/>
              <a:defRPr/>
            </a:lvl4pPr>
            <a:lvl5pPr marL="1714500" lvl="4" indent="-257175" algn="l">
              <a:lnSpc>
                <a:spcPct val="90000"/>
              </a:lnSpc>
              <a:spcBef>
                <a:spcPts val="450"/>
              </a:spcBef>
              <a:spcAft>
                <a:spcPts val="0"/>
              </a:spcAft>
              <a:buSzPts val="1800"/>
              <a:buChar char="–"/>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43" name="Google Shape;43;p14"/>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sp>
        <p:nvSpPr>
          <p:cNvPr id="44" name="Google Shape;44;p14"/>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5" name="Google Shape;45;p14"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1116112987"/>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971999"/>
            <a:ext cx="8402400" cy="300083"/>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3" name="Tijdelijke aanduiding voor datum 2"/>
          <p:cNvSpPr>
            <a:spLocks noGrp="1"/>
          </p:cNvSpPr>
          <p:nvPr>
            <p:ph type="dt" sz="half" idx="10"/>
          </p:nvPr>
        </p:nvSpPr>
        <p:spPr/>
        <p:txBody>
          <a:bodyPr/>
          <a:lstStyle/>
          <a:p>
            <a:fld id="{F49EEED1-3B2D-4DF3-84FC-6A29FAA80043}" type="datetime4">
              <a:rPr lang="nl-NL" smtClean="0">
                <a:solidFill>
                  <a:srgbClr val="000000"/>
                </a:solidFill>
              </a:rPr>
              <a:pPr/>
              <a:t>2 juli 2024</a:t>
            </a:fld>
            <a:endParaRPr lang="nl-NL">
              <a:solidFill>
                <a:srgbClr val="000000"/>
              </a:solidFill>
            </a:endParaRPr>
          </a:p>
        </p:txBody>
      </p:sp>
      <p:sp>
        <p:nvSpPr>
          <p:cNvPr id="7" name="Tijdelijke aanduiding voor tekst 6"/>
          <p:cNvSpPr>
            <a:spLocks noGrp="1"/>
          </p:cNvSpPr>
          <p:nvPr>
            <p:ph type="body" sz="quarter" idx="11"/>
          </p:nvPr>
        </p:nvSpPr>
        <p:spPr>
          <a:xfrm>
            <a:off x="468313" y="1552500"/>
            <a:ext cx="8402400" cy="3105000"/>
          </a:xfrm>
        </p:spPr>
        <p:txBody>
          <a:bodyPr/>
          <a:lstStyle>
            <a:lvl4pPr marL="956072" indent="-214313">
              <a:buFont typeface="Verdana" pitchFamily="34" charset="0"/>
              <a:buChar char="–"/>
              <a:defRPr sz="1350"/>
            </a:lvl4pPr>
            <a:lvl5pPr marL="1223963" indent="-214313">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567303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Grote tekst geel">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1" y="789386"/>
            <a:ext cx="8192691" cy="3018600"/>
          </a:xfrm>
        </p:spPr>
        <p:txBody>
          <a:bodyPr anchor="b" anchorCtr="0">
            <a:normAutofit/>
          </a:bodyPr>
          <a:lstStyle>
            <a:lvl1pPr algn="l">
              <a:defRPr sz="4500" b="0">
                <a:solidFill>
                  <a:schemeClr val="bg1"/>
                </a:solidFill>
              </a:defRPr>
            </a:lvl1pPr>
          </a:lstStyle>
          <a:p>
            <a:r>
              <a:rPr lang="nl-NL"/>
              <a:t>Klik om een titel in te voegen</a:t>
            </a:r>
          </a:p>
        </p:txBody>
      </p:sp>
      <p:sp>
        <p:nvSpPr>
          <p:cNvPr id="4" name="Ondertitel 2"/>
          <p:cNvSpPr>
            <a:spLocks noGrp="1"/>
          </p:cNvSpPr>
          <p:nvPr>
            <p:ph type="subTitle" idx="1" hasCustomPrompt="1"/>
          </p:nvPr>
        </p:nvSpPr>
        <p:spPr>
          <a:xfrm>
            <a:off x="472501" y="3973606"/>
            <a:ext cx="8192691" cy="692454"/>
          </a:xfrm>
        </p:spPr>
        <p:txBody>
          <a:bodyPr lIns="0" tIns="0" rIns="0">
            <a:normAutofit/>
          </a:bodyPr>
          <a:lstStyle>
            <a:lvl1pPr marL="0" indent="0" algn="l">
              <a:buNone/>
              <a:defRPr sz="1350">
                <a:solidFill>
                  <a:schemeClr val="bg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nl-NL"/>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bg1"/>
                </a:solidFill>
              </a:defRPr>
            </a:lvl1pPr>
          </a:lstStyle>
          <a:p>
            <a:pPr lvl="0"/>
            <a:r>
              <a:rPr lang="nl-NL"/>
              <a:t>[vertrouwelijkheidsniveau]</a:t>
            </a:r>
          </a:p>
        </p:txBody>
      </p:sp>
    </p:spTree>
    <p:extLst>
      <p:ext uri="{BB962C8B-B14F-4D97-AF65-F5344CB8AC3E}">
        <p14:creationId xmlns:p14="http://schemas.microsoft.com/office/powerpoint/2010/main" val="13645347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2-7-2024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26925589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ekstvlak A">
  <p:cSld name="1_Tekstvlak A">
    <p:spTree>
      <p:nvGrpSpPr>
        <p:cNvPr id="1" name="Shape 131"/>
        <p:cNvGrpSpPr/>
        <p:nvPr/>
      </p:nvGrpSpPr>
      <p:grpSpPr>
        <a:xfrm>
          <a:off x="0" y="0"/>
          <a:ext cx="0" cy="0"/>
          <a:chOff x="0" y="0"/>
          <a:chExt cx="0" cy="0"/>
        </a:xfrm>
      </p:grpSpPr>
      <p:sp>
        <p:nvSpPr>
          <p:cNvPr id="132" name="Google Shape;132;p27"/>
          <p:cNvSpPr/>
          <p:nvPr/>
        </p:nvSpPr>
        <p:spPr>
          <a:xfrm>
            <a:off x="4572000" y="-1191"/>
            <a:ext cx="4572000" cy="5144690"/>
          </a:xfrm>
          <a:prstGeom prst="rect">
            <a:avLst/>
          </a:prstGeom>
          <a:solidFill>
            <a:schemeClr val="dk2"/>
          </a:solidFill>
          <a:ln>
            <a:noFill/>
          </a:ln>
        </p:spPr>
        <p:txBody>
          <a:bodyPr spcFirstLastPara="1" wrap="square" lIns="68569" tIns="34275" rIns="68569" bIns="34275" anchor="t" anchorCtr="0">
            <a:noAutofit/>
          </a:bodyPr>
          <a:lstStyle/>
          <a:p>
            <a:pPr marL="0" marR="0" lvl="0" indent="0" algn="l" rtl="0">
              <a:spcBef>
                <a:spcPts val="0"/>
              </a:spcBef>
              <a:spcAft>
                <a:spcPts val="0"/>
              </a:spcAft>
              <a:buClr>
                <a:schemeClr val="dk1"/>
              </a:buClr>
              <a:buSzPts val="1000"/>
              <a:buFont typeface="Arial"/>
              <a:buNone/>
            </a:pPr>
            <a:endParaRPr sz="750">
              <a:solidFill>
                <a:schemeClr val="lt1"/>
              </a:solidFill>
              <a:latin typeface="Verdana"/>
              <a:ea typeface="Verdana"/>
              <a:cs typeface="Verdana"/>
              <a:sym typeface="Verdana"/>
            </a:endParaRPr>
          </a:p>
        </p:txBody>
      </p:sp>
      <p:sp>
        <p:nvSpPr>
          <p:cNvPr id="133" name="Google Shape;133;p27"/>
          <p:cNvSpPr txBox="1">
            <a:spLocks noGrp="1"/>
          </p:cNvSpPr>
          <p:nvPr>
            <p:ph type="title"/>
          </p:nvPr>
        </p:nvSpPr>
        <p:spPr>
          <a:xfrm>
            <a:off x="476250" y="1977629"/>
            <a:ext cx="3752849" cy="118824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000"/>
              <a:buFont typeface="Verdana"/>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7"/>
          <p:cNvSpPr txBox="1">
            <a:spLocks noGrp="1"/>
          </p:cNvSpPr>
          <p:nvPr>
            <p:ph type="body" idx="1"/>
          </p:nvPr>
        </p:nvSpPr>
        <p:spPr>
          <a:xfrm>
            <a:off x="4915941" y="800100"/>
            <a:ext cx="3753000" cy="3865960"/>
          </a:xfrm>
          <a:prstGeom prst="rect">
            <a:avLst/>
          </a:prstGeom>
          <a:noFill/>
          <a:ln>
            <a:noFill/>
          </a:ln>
        </p:spPr>
        <p:txBody>
          <a:bodyPr spcFirstLastPara="1" wrap="square" lIns="91425" tIns="45700" rIns="91425" bIns="45700" anchor="ctr" anchorCtr="0">
            <a:normAutofit/>
          </a:bodyPr>
          <a:lstStyle>
            <a:lvl1pPr marL="342900" lvl="0" indent="-262890" algn="l">
              <a:lnSpc>
                <a:spcPct val="90000"/>
              </a:lnSpc>
              <a:spcBef>
                <a:spcPts val="900"/>
              </a:spcBef>
              <a:spcAft>
                <a:spcPts val="0"/>
              </a:spcAft>
              <a:buClr>
                <a:schemeClr val="lt1"/>
              </a:buClr>
              <a:buSzPts val="1920"/>
              <a:buChar char="›"/>
              <a:defRPr>
                <a:solidFill>
                  <a:schemeClr val="lt1"/>
                </a:solidFill>
              </a:defRPr>
            </a:lvl1pPr>
            <a:lvl2pPr marL="685800" lvl="1" indent="-266700" algn="l">
              <a:lnSpc>
                <a:spcPct val="90000"/>
              </a:lnSpc>
              <a:spcBef>
                <a:spcPts val="750"/>
              </a:spcBef>
              <a:spcAft>
                <a:spcPts val="0"/>
              </a:spcAft>
              <a:buClr>
                <a:schemeClr val="lt1"/>
              </a:buClr>
              <a:buSzPts val="2000"/>
              <a:buChar char="–"/>
              <a:defRPr>
                <a:solidFill>
                  <a:schemeClr val="lt1"/>
                </a:solidFill>
              </a:defRPr>
            </a:lvl2pPr>
            <a:lvl3pPr marL="1028700" lvl="2" indent="-257175" algn="l">
              <a:lnSpc>
                <a:spcPct val="90000"/>
              </a:lnSpc>
              <a:spcBef>
                <a:spcPts val="600"/>
              </a:spcBef>
              <a:spcAft>
                <a:spcPts val="0"/>
              </a:spcAft>
              <a:buClr>
                <a:schemeClr val="lt1"/>
              </a:buClr>
              <a:buSzPts val="1800"/>
              <a:buChar char="▪"/>
              <a:defRPr>
                <a:solidFill>
                  <a:schemeClr val="lt1"/>
                </a:solidFill>
              </a:defRPr>
            </a:lvl3pPr>
            <a:lvl4pPr marL="1371600" lvl="3" indent="-257175" algn="l">
              <a:lnSpc>
                <a:spcPct val="90000"/>
              </a:lnSpc>
              <a:spcBef>
                <a:spcPts val="450"/>
              </a:spcBef>
              <a:spcAft>
                <a:spcPts val="0"/>
              </a:spcAft>
              <a:buClr>
                <a:schemeClr val="lt1"/>
              </a:buClr>
              <a:buSzPts val="1800"/>
              <a:buChar char="•"/>
              <a:defRPr>
                <a:solidFill>
                  <a:schemeClr val="lt1"/>
                </a:solidFill>
              </a:defRPr>
            </a:lvl4pPr>
            <a:lvl5pPr marL="1714500" lvl="4" indent="-247650" algn="l">
              <a:lnSpc>
                <a:spcPct val="90000"/>
              </a:lnSpc>
              <a:spcBef>
                <a:spcPts val="450"/>
              </a:spcBef>
              <a:spcAft>
                <a:spcPts val="0"/>
              </a:spcAft>
              <a:buSzPts val="1600"/>
              <a:buChar char="–"/>
              <a:defRPr>
                <a:solidFill>
                  <a:schemeClr val="lt1"/>
                </a:solidFill>
              </a:defRPr>
            </a:lvl5pPr>
            <a:lvl6pPr marL="2057400" lvl="5" indent="-257175" algn="l">
              <a:lnSpc>
                <a:spcPct val="90000"/>
              </a:lnSpc>
              <a:spcBef>
                <a:spcPts val="450"/>
              </a:spcBef>
              <a:spcAft>
                <a:spcPts val="0"/>
              </a:spcAft>
              <a:buClr>
                <a:srgbClr val="7F7F7F"/>
              </a:buClr>
              <a:buSzPts val="1800"/>
              <a:buChar char="•"/>
              <a:defRPr/>
            </a:lvl6pPr>
            <a:lvl7pPr marL="2400300" lvl="6" indent="-192881" algn="l">
              <a:lnSpc>
                <a:spcPct val="90000"/>
              </a:lnSpc>
              <a:spcBef>
                <a:spcPts val="450"/>
              </a:spcBef>
              <a:spcAft>
                <a:spcPts val="0"/>
              </a:spcAft>
              <a:buClr>
                <a:schemeClr val="dk2"/>
              </a:buClr>
              <a:buSzPts val="450"/>
              <a:buChar char=" "/>
              <a:defRPr/>
            </a:lvl7pPr>
            <a:lvl8pPr marL="2743200" lvl="7" indent="-192881" algn="l">
              <a:lnSpc>
                <a:spcPct val="90000"/>
              </a:lnSpc>
              <a:spcBef>
                <a:spcPts val="450"/>
              </a:spcBef>
              <a:spcAft>
                <a:spcPts val="0"/>
              </a:spcAft>
              <a:buClr>
                <a:srgbClr val="595959"/>
              </a:buClr>
              <a:buSzPts val="450"/>
              <a:buChar char=" "/>
              <a:defRPr/>
            </a:lvl8pPr>
            <a:lvl9pPr marL="3086100" lvl="8" indent="-257175" algn="l">
              <a:lnSpc>
                <a:spcPct val="90000"/>
              </a:lnSpc>
              <a:spcBef>
                <a:spcPts val="450"/>
              </a:spcBef>
              <a:spcAft>
                <a:spcPts val="0"/>
              </a:spcAft>
              <a:buSzPts val="1800"/>
              <a:buChar char="–"/>
              <a:defRPr/>
            </a:lvl9pPr>
          </a:lstStyle>
          <a:p>
            <a:endParaRPr/>
          </a:p>
        </p:txBody>
      </p:sp>
      <p:sp>
        <p:nvSpPr>
          <p:cNvPr id="135" name="Google Shape;135;p27"/>
          <p:cNvSpPr txBox="1">
            <a:spLocks noGrp="1"/>
          </p:cNvSpPr>
          <p:nvPr>
            <p:ph type="ftr" idx="11"/>
          </p:nvPr>
        </p:nvSpPr>
        <p:spPr>
          <a:xfrm>
            <a:off x="476250" y="4666060"/>
            <a:ext cx="3752850" cy="24155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788">
                <a:solidFill>
                  <a:srgbClr val="A5A5A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7"/>
          <p:cNvSpPr txBox="1">
            <a:spLocks noGrp="1"/>
          </p:cNvSpPr>
          <p:nvPr>
            <p:ph type="sldNum" idx="12"/>
          </p:nvPr>
        </p:nvSpPr>
        <p:spPr>
          <a:xfrm>
            <a:off x="4914900" y="4666060"/>
            <a:ext cx="3754042" cy="241556"/>
          </a:xfrm>
          <a:prstGeom prst="rect">
            <a:avLst/>
          </a:prstGeom>
          <a:noFill/>
          <a:ln>
            <a:noFill/>
          </a:ln>
        </p:spPr>
        <p:txBody>
          <a:bodyPr spcFirstLastPara="1" wrap="square" lIns="91425" tIns="45700" rIns="0" bIns="45700" anchor="b" anchorCtr="0">
            <a:noAutofit/>
          </a:bodyPr>
          <a:lstStyle>
            <a:lvl1pPr marL="0" lvl="0" indent="0" algn="r">
              <a:spcBef>
                <a:spcPts val="0"/>
              </a:spcBef>
              <a:buNone/>
              <a:defRPr sz="788">
                <a:solidFill>
                  <a:schemeClr val="lt1"/>
                </a:solidFill>
                <a:latin typeface="Verdana"/>
                <a:ea typeface="Verdana"/>
                <a:cs typeface="Verdana"/>
                <a:sym typeface="Verdana"/>
              </a:defRPr>
            </a:lvl1pPr>
            <a:lvl2pPr marL="0" lvl="1" indent="0" algn="r">
              <a:spcBef>
                <a:spcPts val="0"/>
              </a:spcBef>
              <a:buNone/>
              <a:defRPr sz="788">
                <a:solidFill>
                  <a:schemeClr val="lt1"/>
                </a:solidFill>
                <a:latin typeface="Verdana"/>
                <a:ea typeface="Verdana"/>
                <a:cs typeface="Verdana"/>
                <a:sym typeface="Verdana"/>
              </a:defRPr>
            </a:lvl2pPr>
            <a:lvl3pPr marL="0" lvl="2" indent="0" algn="r">
              <a:spcBef>
                <a:spcPts val="0"/>
              </a:spcBef>
              <a:buNone/>
              <a:defRPr sz="788">
                <a:solidFill>
                  <a:schemeClr val="lt1"/>
                </a:solidFill>
                <a:latin typeface="Verdana"/>
                <a:ea typeface="Verdana"/>
                <a:cs typeface="Verdana"/>
                <a:sym typeface="Verdana"/>
              </a:defRPr>
            </a:lvl3pPr>
            <a:lvl4pPr marL="0" lvl="3" indent="0" algn="r">
              <a:spcBef>
                <a:spcPts val="0"/>
              </a:spcBef>
              <a:buNone/>
              <a:defRPr sz="788">
                <a:solidFill>
                  <a:schemeClr val="lt1"/>
                </a:solidFill>
                <a:latin typeface="Verdana"/>
                <a:ea typeface="Verdana"/>
                <a:cs typeface="Verdana"/>
                <a:sym typeface="Verdana"/>
              </a:defRPr>
            </a:lvl4pPr>
            <a:lvl5pPr marL="0" lvl="4" indent="0" algn="r">
              <a:spcBef>
                <a:spcPts val="0"/>
              </a:spcBef>
              <a:buNone/>
              <a:defRPr sz="788">
                <a:solidFill>
                  <a:schemeClr val="lt1"/>
                </a:solidFill>
                <a:latin typeface="Verdana"/>
                <a:ea typeface="Verdana"/>
                <a:cs typeface="Verdana"/>
                <a:sym typeface="Verdana"/>
              </a:defRPr>
            </a:lvl5pPr>
            <a:lvl6pPr marL="0" lvl="5" indent="0" algn="r">
              <a:spcBef>
                <a:spcPts val="0"/>
              </a:spcBef>
              <a:buNone/>
              <a:defRPr sz="788">
                <a:solidFill>
                  <a:schemeClr val="lt1"/>
                </a:solidFill>
                <a:latin typeface="Verdana"/>
                <a:ea typeface="Verdana"/>
                <a:cs typeface="Verdana"/>
                <a:sym typeface="Verdana"/>
              </a:defRPr>
            </a:lvl6pPr>
            <a:lvl7pPr marL="0" lvl="6" indent="0" algn="r">
              <a:spcBef>
                <a:spcPts val="0"/>
              </a:spcBef>
              <a:buNone/>
              <a:defRPr sz="788">
                <a:solidFill>
                  <a:schemeClr val="lt1"/>
                </a:solidFill>
                <a:latin typeface="Verdana"/>
                <a:ea typeface="Verdana"/>
                <a:cs typeface="Verdana"/>
                <a:sym typeface="Verdana"/>
              </a:defRPr>
            </a:lvl7pPr>
            <a:lvl8pPr marL="0" lvl="7" indent="0" algn="r">
              <a:spcBef>
                <a:spcPts val="0"/>
              </a:spcBef>
              <a:buNone/>
              <a:defRPr sz="788">
                <a:solidFill>
                  <a:schemeClr val="lt1"/>
                </a:solidFill>
                <a:latin typeface="Verdana"/>
                <a:ea typeface="Verdana"/>
                <a:cs typeface="Verdana"/>
                <a:sym typeface="Verdana"/>
              </a:defRPr>
            </a:lvl8pPr>
            <a:lvl9pPr marL="0" lvl="8" indent="0" algn="r">
              <a:spcBef>
                <a:spcPts val="0"/>
              </a:spcBef>
              <a:buNone/>
              <a:defRPr sz="788">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nl-NL"/>
              <a:pPr marL="0" lvl="0" indent="0" algn="r" rtl="0">
                <a:spcBef>
                  <a:spcPts val="0"/>
                </a:spcBef>
                <a:spcAft>
                  <a:spcPts val="0"/>
                </a:spcAft>
                <a:buNone/>
              </a:pPr>
              <a:t>‹nr.›</a:t>
            </a:fld>
            <a:endParaRPr/>
          </a:p>
        </p:txBody>
      </p:sp>
      <p:pic>
        <p:nvPicPr>
          <p:cNvPr id="137" name="Google Shape;137;p27" descr="RO_vervolgpagina_Logo_2_RGB_pos__aangepast.png"/>
          <p:cNvPicPr preferRelativeResize="0"/>
          <p:nvPr/>
        </p:nvPicPr>
        <p:blipFill rotWithShape="1">
          <a:blip r:embed="rId2">
            <a:alphaModFix/>
          </a:blip>
          <a:srcRect/>
          <a:stretch/>
        </p:blipFill>
        <p:spPr>
          <a:xfrm>
            <a:off x="0" y="0"/>
            <a:ext cx="9144000" cy="793242"/>
          </a:xfrm>
          <a:prstGeom prst="rect">
            <a:avLst/>
          </a:prstGeom>
          <a:noFill/>
          <a:ln>
            <a:noFill/>
          </a:ln>
        </p:spPr>
      </p:pic>
    </p:spTree>
    <p:extLst>
      <p:ext uri="{BB962C8B-B14F-4D97-AF65-F5344CB8AC3E}">
        <p14:creationId xmlns:p14="http://schemas.microsoft.com/office/powerpoint/2010/main" val="3333359003"/>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guide id="3" pos="4207" userDrawn="1">
          <p15:clr>
            <a:srgbClr val="FBAE40"/>
          </p15:clr>
        </p15:guide>
        <p15:guide id="4" pos="44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5BAC4-E170-A416-C9E8-1C05E758BE91}"/>
              </a:ext>
            </a:extLst>
          </p:cNvPr>
          <p:cNvSpPr>
            <a:spLocks noGrp="1"/>
          </p:cNvSpPr>
          <p:nvPr>
            <p:ph type="title"/>
          </p:nvPr>
        </p:nvSpPr>
        <p:spPr>
          <a:xfrm>
            <a:off x="623888" y="1282304"/>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F0FEA22F-7E51-4D13-99B3-807EF181D35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F5E3034-045D-6D35-EA6D-14C13697BEF0}"/>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72BD8286-1E1D-203E-8695-6CD457BA19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70C85F1-5229-972B-B0E2-A2B500E2E787}"/>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173547893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screen Picture 4">
    <p:spTree>
      <p:nvGrpSpPr>
        <p:cNvPr id="1" name=""/>
        <p:cNvGrpSpPr/>
        <p:nvPr/>
      </p:nvGrpSpPr>
      <p:grpSpPr>
        <a:xfrm>
          <a:off x="0" y="0"/>
          <a:ext cx="0" cy="0"/>
          <a:chOff x="0" y="0"/>
          <a:chExt cx="0" cy="0"/>
        </a:xfrm>
      </p:grpSpPr>
      <p:sp>
        <p:nvSpPr>
          <p:cNvPr id="6" name="Text Placeholder 2"/>
          <p:cNvSpPr>
            <a:spLocks noGrp="1"/>
          </p:cNvSpPr>
          <p:nvPr>
            <p:ph type="body" sz="quarter" idx="12" hasCustomPrompt="1"/>
          </p:nvPr>
        </p:nvSpPr>
        <p:spPr>
          <a:xfrm>
            <a:off x="536593" y="3564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a:t>This is a picture and caption slide example</a:t>
            </a:r>
            <a:endParaRPr lang="en-GB"/>
          </a:p>
        </p:txBody>
      </p:sp>
    </p:spTree>
    <p:extLst>
      <p:ext uri="{BB962C8B-B14F-4D97-AF65-F5344CB8AC3E}">
        <p14:creationId xmlns:p14="http://schemas.microsoft.com/office/powerpoint/2010/main" val="27176482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endParaRPr lang="de-DE"/>
          </a:p>
        </p:txBody>
      </p:sp>
      <p:sp>
        <p:nvSpPr>
          <p:cNvPr id="3" name="Ond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nchor="b"/>
          <a:lstStyle>
            <a:lvl1pPr>
              <a:defRPr sz="4500"/>
            </a:lvl1pPr>
          </a:lstStyle>
          <a:p>
            <a:r>
              <a:rPr lang="nl-NL"/>
              <a:t>Klik om de stijl te bewerken</a:t>
            </a:r>
            <a:endParaRPr lang="de-DE"/>
          </a:p>
        </p:txBody>
      </p:sp>
      <p:sp>
        <p:nvSpPr>
          <p:cNvPr id="3" name="Tijdelijke aanduiding voor tekst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628650" y="1369219"/>
            <a:ext cx="3886200" cy="326350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4629150" y="1369219"/>
            <a:ext cx="3886200" cy="3263504"/>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02.07.2024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29842" y="1878806"/>
            <a:ext cx="3868340" cy="276344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4629150" y="1878806"/>
            <a:ext cx="3887391" cy="276344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02.07.2024</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02.07.2024</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02.07.2024</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endParaRPr lang="de-DE"/>
          </a:p>
        </p:txBody>
      </p:sp>
      <p:sp>
        <p:nvSpPr>
          <p:cNvPr id="3" name="Tijdelijke aanduiding voor inhoud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02.07.2024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nl-NL"/>
              <a:t>Klik om de stijl te bewerken</a:t>
            </a:r>
            <a:endParaRPr lang="de-DE"/>
          </a:p>
        </p:txBody>
      </p:sp>
      <p:sp>
        <p:nvSpPr>
          <p:cNvPr id="3" name="Tijdelijke aanduiding voor afbeelding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ijdelijke aanduiding voor tekst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02.07.2024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472500" y="1763100"/>
            <a:ext cx="8191800" cy="2973045"/>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a:t>Klik om een titel in te voegen</a:t>
            </a:r>
          </a:p>
        </p:txBody>
      </p:sp>
    </p:spTree>
    <p:extLst>
      <p:ext uri="{BB962C8B-B14F-4D97-AF65-F5344CB8AC3E}">
        <p14:creationId xmlns:p14="http://schemas.microsoft.com/office/powerpoint/2010/main" val="414049087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43675" y="273844"/>
            <a:ext cx="1971675" cy="4358879"/>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628650" y="273844"/>
            <a:ext cx="5800725" cy="4358879"/>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5" name="Media Placeholder 4"/>
          <p:cNvSpPr>
            <a:spLocks noGrp="1"/>
          </p:cNvSpPr>
          <p:nvPr>
            <p:ph type="media" sz="quarter" idx="11"/>
          </p:nvPr>
        </p:nvSpPr>
        <p:spPr>
          <a:xfrm>
            <a:off x="468314" y="842162"/>
            <a:ext cx="8172000" cy="3828718"/>
          </a:xfrm>
        </p:spPr>
        <p:txBody>
          <a:bodyPr/>
          <a:lstStyle/>
          <a:p>
            <a:r>
              <a:rPr lang="en-US"/>
              <a:t>Click icon to add media</a:t>
            </a:r>
          </a:p>
        </p:txBody>
      </p:sp>
    </p:spTree>
    <p:extLst>
      <p:ext uri="{BB962C8B-B14F-4D97-AF65-F5344CB8AC3E}">
        <p14:creationId xmlns:p14="http://schemas.microsoft.com/office/powerpoint/2010/main" val="405878318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72500" y="1763100"/>
            <a:ext cx="3752850" cy="2972700"/>
          </a:xfrm>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914000" y="1763100"/>
            <a:ext cx="3758400" cy="2972700"/>
          </a:xfrm>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7" name="Vertrouwelijkheidsniveau"/>
          <p:cNvSpPr>
            <a:spLocks noGrp="1"/>
          </p:cNvSpPr>
          <p:nvPr>
            <p:ph type="body" sz="quarter" idx="26"/>
          </p:nvPr>
        </p:nvSpPr>
        <p:spPr>
          <a:xfrm>
            <a:off x="472500" y="4896429"/>
            <a:ext cx="3196828" cy="137700"/>
          </a:xfrm>
        </p:spPr>
        <p:txBody>
          <a:bodyPr anchor="b" anchorCtr="0">
            <a:noAutofit/>
          </a:bodyPr>
          <a:lstStyle>
            <a:lvl1pPr marL="0" indent="0">
              <a:buNone/>
              <a:defRPr sz="506" cap="all" baseline="0">
                <a:solidFill>
                  <a:schemeClr val="tx1"/>
                </a:solidFill>
              </a:defRPr>
            </a:lvl1pPr>
          </a:lstStyle>
          <a:p>
            <a:pPr lvl="0"/>
            <a:r>
              <a:rPr lang="nl-NL"/>
              <a:t>Klik om de modelstijlen te bewerken</a:t>
            </a:r>
          </a:p>
        </p:txBody>
      </p:sp>
      <p:sp>
        <p:nvSpPr>
          <p:cNvPr id="12" name="Titel 11"/>
          <p:cNvSpPr>
            <a:spLocks noGrp="1"/>
          </p:cNvSpPr>
          <p:nvPr>
            <p:ph type="title"/>
          </p:nvPr>
        </p:nvSpPr>
        <p:spPr/>
        <p:txBody>
          <a:bodyPr/>
          <a:lstStyle>
            <a:lvl1pPr>
              <a:defRPr/>
            </a:lvl1pPr>
          </a:lstStyle>
          <a:p>
            <a:r>
              <a:rPr lang="nl-NL"/>
              <a:t>Klik om de stijl te bewerken</a:t>
            </a:r>
          </a:p>
        </p:txBody>
      </p:sp>
      <p:sp>
        <p:nvSpPr>
          <p:cNvPr id="6" name="Tijdelijke aanduiding voor dianummer 3">
            <a:extLst>
              <a:ext uri="{FF2B5EF4-FFF2-40B4-BE49-F238E27FC236}">
                <a16:creationId xmlns:a16="http://schemas.microsoft.com/office/drawing/2014/main" id="{CE01B026-E73E-4336-AD21-58D8CEBA354B}"/>
              </a:ext>
            </a:extLst>
          </p:cNvPr>
          <p:cNvSpPr>
            <a:spLocks noGrp="1"/>
          </p:cNvSpPr>
          <p:nvPr>
            <p:ph type="sldNum" sz="quarter" idx="27"/>
          </p:nvPr>
        </p:nvSpPr>
        <p:spPr/>
        <p:txBody>
          <a:bodyPr/>
          <a:lstStyle>
            <a:lvl1pPr>
              <a:defRPr/>
            </a:lvl1pPr>
          </a:lstStyle>
          <a:p>
            <a:pPr>
              <a:defRPr/>
            </a:pPr>
            <a:fld id="{2DC0C0E1-D49B-4987-9DC2-2C94F317CFEC}" type="slidenum">
              <a:rPr lang="nl-NL" altLang="nl-NL"/>
              <a:pPr>
                <a:defRPr/>
              </a:pPr>
              <a:t>‹nr.›</a:t>
            </a:fld>
            <a:endParaRPr lang="nl-NL" altLang="nl-NL"/>
          </a:p>
        </p:txBody>
      </p:sp>
    </p:spTree>
    <p:extLst>
      <p:ext uri="{BB962C8B-B14F-4D97-AF65-F5344CB8AC3E}">
        <p14:creationId xmlns:p14="http://schemas.microsoft.com/office/powerpoint/2010/main" val="370511633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Two Content -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0" rIns="0" bIns="0" anchor="ctr" anchorCtr="0"/>
          <a:lstStyle/>
          <a:p>
            <a:r>
              <a:rPr lang="en-US"/>
              <a:t>Click to edit Master title style</a:t>
            </a:r>
            <a:endParaRPr lang="en-GB"/>
          </a:p>
        </p:txBody>
      </p:sp>
      <p:sp>
        <p:nvSpPr>
          <p:cNvPr id="3" name="Content Placeholder 2"/>
          <p:cNvSpPr>
            <a:spLocks noGrp="1"/>
          </p:cNvSpPr>
          <p:nvPr>
            <p:ph sz="half" idx="1"/>
          </p:nvPr>
        </p:nvSpPr>
        <p:spPr>
          <a:xfrm>
            <a:off x="468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‹nr.›</a:t>
            </a:fld>
            <a:endParaRPr lang="en-GB"/>
          </a:p>
        </p:txBody>
      </p:sp>
      <p:sp>
        <p:nvSpPr>
          <p:cNvPr id="6" name="Content Placeholder 2"/>
          <p:cNvSpPr>
            <a:spLocks noGrp="1"/>
          </p:cNvSpPr>
          <p:nvPr>
            <p:ph sz="half" idx="13"/>
          </p:nvPr>
        </p:nvSpPr>
        <p:spPr>
          <a:xfrm>
            <a:off x="4680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2943975"/>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5449">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476250" y="1707356"/>
            <a:ext cx="8192691" cy="2958704"/>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76107695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p:nvSpPr>
        <p:spPr>
          <a:xfrm>
            <a:off x="0" y="0"/>
            <a:ext cx="4572000" cy="51435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4" name="Tijdelijke aanduiding voor tekst 3"/>
          <p:cNvSpPr>
            <a:spLocks noGrp="1"/>
          </p:cNvSpPr>
          <p:nvPr>
            <p:ph type="body" sz="quarter" idx="10" hasCustomPrompt="1"/>
          </p:nvPr>
        </p:nvSpPr>
        <p:spPr>
          <a:xfrm>
            <a:off x="4914000" y="789385"/>
            <a:ext cx="3753000" cy="3876675"/>
          </a:xfrm>
        </p:spPr>
        <p:txBody>
          <a:bodyPr anchor="ctr" anchorCtr="0"/>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472500" y="2279366"/>
            <a:ext cx="3752850" cy="801900"/>
          </a:xfrm>
        </p:spPr>
        <p:txBody>
          <a:bodyPr/>
          <a:lstStyle>
            <a:lvl1pPr>
              <a:defRPr>
                <a:solidFill>
                  <a:schemeClr val="tx1"/>
                </a:solidFill>
              </a:defRPr>
            </a:lvl1pPr>
          </a:lstStyle>
          <a:p>
            <a:r>
              <a:rPr lang="nl-NL"/>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7" name="Vrije vorm: vorm 8">
            <a:extLst>
              <a:ext uri="{FF2B5EF4-FFF2-40B4-BE49-F238E27FC236}">
                <a16:creationId xmlns:a16="http://schemas.microsoft.com/office/drawing/2014/main" id="{0FA47D1B-42CA-4E2B-B2E8-239884DF4BD3}"/>
              </a:ext>
            </a:extLst>
          </p:cNvPr>
          <p:cNvSpPr/>
          <p:nvPr userDrawn="1"/>
        </p:nvSpPr>
        <p:spPr>
          <a:xfrm>
            <a:off x="0" y="0"/>
            <a:ext cx="4572000" cy="51435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8"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solidFill>
                  <a:schemeClr val="tx1"/>
                </a:solidFill>
              </a:rPr>
              <a:pPr/>
              <a:t>‹nr.›</a:t>
            </a:fld>
            <a:endParaRPr lang="nl-NL" sz="900">
              <a:solidFill>
                <a:schemeClr val="tx1"/>
              </a:solidFill>
            </a:endParaRPr>
          </a:p>
        </p:txBody>
      </p:sp>
    </p:spTree>
    <p:extLst>
      <p:ext uri="{BB962C8B-B14F-4D97-AF65-F5344CB8AC3E}">
        <p14:creationId xmlns:p14="http://schemas.microsoft.com/office/powerpoint/2010/main" val="382579921"/>
      </p:ext>
    </p:extLst>
  </p:cSld>
  <p:clrMapOvr>
    <a:masterClrMapping/>
  </p:clrMapOvr>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472500" y="1763100"/>
            <a:ext cx="8191800" cy="2973045"/>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a:t>Klik om een titel in te voegen</a:t>
            </a:r>
          </a:p>
        </p:txBody>
      </p:sp>
      <p:sp>
        <p:nvSpPr>
          <p:cNvPr id="11"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39728429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eldia">
    <p:bg>
      <p:bgPr>
        <a:solidFill>
          <a:schemeClr val="accent2"/>
        </a:solidFill>
        <a:effectLst/>
      </p:bgPr>
    </p:bg>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FB7BC648-3F3A-4FE6-B474-FF08AD16EC55}"/>
              </a:ext>
            </a:extLst>
          </p:cNvPr>
          <p:cNvSpPr/>
          <p:nvPr/>
        </p:nvSpPr>
        <p:spPr>
          <a:xfrm>
            <a:off x="0" y="0"/>
            <a:ext cx="4572000" cy="514350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4" name="Ondertitel 2"/>
          <p:cNvSpPr>
            <a:spLocks noGrp="1"/>
          </p:cNvSpPr>
          <p:nvPr>
            <p:ph type="subTitle" idx="1" hasCustomPrompt="1"/>
          </p:nvPr>
        </p:nvSpPr>
        <p:spPr>
          <a:xfrm>
            <a:off x="4914000" y="2743200"/>
            <a:ext cx="3753000" cy="1371600"/>
          </a:xfrm>
        </p:spPr>
        <p:txBody>
          <a:bodyPr lIns="0" tIns="0" rIns="0" bIns="0"/>
          <a:lstStyle>
            <a:lvl1pPr marL="0" indent="0" algn="l">
              <a:spcBef>
                <a:spcPts val="0"/>
              </a:spcBef>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een subtitel in te voegen</a:t>
            </a:r>
          </a:p>
        </p:txBody>
      </p:sp>
      <p:sp>
        <p:nvSpPr>
          <p:cNvPr id="25" name="Tijdelijke aanduiding voor tekst 16"/>
          <p:cNvSpPr>
            <a:spLocks noGrp="1"/>
          </p:cNvSpPr>
          <p:nvPr>
            <p:ph type="body" sz="quarter" idx="21" hasCustomPrompt="1"/>
          </p:nvPr>
        </p:nvSpPr>
        <p:spPr>
          <a:xfrm>
            <a:off x="4914000" y="4114802"/>
            <a:ext cx="3753000" cy="241556"/>
          </a:xfrm>
        </p:spPr>
        <p:txBody>
          <a:bodyPr lIns="0" anchor="t" anchorCtr="0">
            <a:noAutofit/>
          </a:bodyPr>
          <a:lstStyle>
            <a:lvl1pPr marL="0" indent="0">
              <a:lnSpc>
                <a:spcPct val="100000"/>
              </a:lnSpc>
              <a:spcBef>
                <a:spcPts val="0"/>
              </a:spcBef>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hasCustomPrompt="1"/>
          </p:nvPr>
        </p:nvSpPr>
        <p:spPr>
          <a:xfrm>
            <a:off x="4914000" y="1590313"/>
            <a:ext cx="3753000" cy="1052513"/>
          </a:xfrm>
        </p:spPr>
        <p:txBody>
          <a:bodyPr tIns="0" bIns="0" anchor="b">
            <a:normAutofit/>
          </a:bodyPr>
          <a:lstStyle>
            <a:lvl1pPr algn="l">
              <a:defRPr sz="2700">
                <a:solidFill>
                  <a:schemeClr val="tx1"/>
                </a:solidFill>
              </a:defRPr>
            </a:lvl1pPr>
          </a:lstStyle>
          <a:p>
            <a:r>
              <a:rPr lang="nl-NL"/>
              <a:t>Klik om een titel in te voegen</a:t>
            </a:r>
          </a:p>
        </p:txBody>
      </p:sp>
      <p:sp>
        <p:nvSpPr>
          <p:cNvPr id="9" name="Tijdelijke aanduiding voor tekst 8">
            <a:extLst>
              <a:ext uri="{FF2B5EF4-FFF2-40B4-BE49-F238E27FC236}">
                <a16:creationId xmlns:a16="http://schemas.microsoft.com/office/drawing/2014/main" id="{BCE3D936-01A5-42C9-A617-17B3B8FB8C54}"/>
              </a:ext>
            </a:extLst>
          </p:cNvPr>
          <p:cNvSpPr>
            <a:spLocks noGrp="1"/>
          </p:cNvSpPr>
          <p:nvPr>
            <p:ph type="body" sz="quarter" idx="25" hasCustomPrompt="1"/>
          </p:nvPr>
        </p:nvSpPr>
        <p:spPr>
          <a:xfrm>
            <a:off x="4914000" y="4356358"/>
            <a:ext cx="3753000" cy="259238"/>
          </a:xfrm>
        </p:spPr>
        <p:txBody>
          <a:bodyPr>
            <a:normAutofit/>
          </a:bodyPr>
          <a:lstStyle>
            <a:lvl1pPr marL="0" indent="0">
              <a:lnSpc>
                <a:spcPct val="100000"/>
              </a:lnSpc>
              <a:spcBef>
                <a:spcPts val="0"/>
              </a:spcBef>
              <a:buNone/>
              <a:defRPr sz="1200"/>
            </a:lvl1pPr>
          </a:lstStyle>
          <a:p>
            <a:pPr lvl="0"/>
            <a:r>
              <a:rPr lang="nl-NL"/>
              <a:t>Datum presentatie</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8286300" y="4896429"/>
            <a:ext cx="383400" cy="137700"/>
          </a:xfrm>
        </p:spPr>
        <p:txBody>
          <a:bodyPr/>
          <a:lstStyle/>
          <a:p>
            <a:fld id="{6C93B359-CF0D-4389-949E-16A33FCBB3EC}" type="slidenum">
              <a:rPr lang="nl-NL" smtClean="0"/>
              <a:t>‹nr.›</a:t>
            </a:fld>
            <a:endParaRPr lang="nl-NL"/>
          </a:p>
        </p:txBody>
      </p:sp>
      <p:pic>
        <p:nvPicPr>
          <p:cNvPr id="10" name="LogoLandmach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960" y="882"/>
            <a:ext cx="9130078" cy="1499615"/>
          </a:xfrm>
          <a:prstGeom prst="rect">
            <a:avLst/>
          </a:prstGeom>
          <a:noFill/>
          <a:extLst>
            <a:ext uri="{909E8E84-426E-40DD-AFC4-6F175D3DCCD1}">
              <a14:hiddenFill xmlns:a14="http://schemas.microsoft.com/office/drawing/2010/main">
                <a:solidFill>
                  <a:srgbClr val="FFFFFF"/>
                </a:solidFill>
              </a14:hiddenFill>
            </a:ext>
          </a:extLst>
        </p:spPr>
      </p:pic>
      <p:sp>
        <p:nvSpPr>
          <p:cNvPr id="13" name="Vrije vorm: vorm 29">
            <a:extLst>
              <a:ext uri="{FF2B5EF4-FFF2-40B4-BE49-F238E27FC236}">
                <a16:creationId xmlns:a16="http://schemas.microsoft.com/office/drawing/2014/main" id="{FB7BC648-3F3A-4FE6-B474-FF08AD16EC55}"/>
              </a:ext>
            </a:extLst>
          </p:cNvPr>
          <p:cNvSpPr/>
          <p:nvPr userDrawn="1"/>
        </p:nvSpPr>
        <p:spPr>
          <a:xfrm>
            <a:off x="0" y="0"/>
            <a:ext cx="4572000" cy="514350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4" name="Afbeelding 13">
            <a:extLst>
              <a:ext uri="{FF2B5EF4-FFF2-40B4-BE49-F238E27FC236}">
                <a16:creationId xmlns:a16="http://schemas.microsoft.com/office/drawing/2014/main" id="{8828510C-BC5B-408F-A83E-20041DE7A1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1261872"/>
          </a:xfrm>
          <a:prstGeom prst="rect">
            <a:avLst/>
          </a:prstGeom>
        </p:spPr>
      </p:pic>
      <p:sp>
        <p:nvSpPr>
          <p:cNvPr id="15"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133207173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eldia horizontaal">
    <p:bg>
      <p:bgPr>
        <a:solidFill>
          <a:schemeClr val="accent2"/>
        </a:solidFill>
        <a:effectLst/>
      </p:bgPr>
    </p:bg>
    <p:spTree>
      <p:nvGrpSpPr>
        <p:cNvPr id="1" name=""/>
        <p:cNvGrpSpPr/>
        <p:nvPr/>
      </p:nvGrpSpPr>
      <p:grpSpPr>
        <a:xfrm>
          <a:off x="0" y="0"/>
          <a:ext cx="0" cy="0"/>
          <a:chOff x="0" y="0"/>
          <a:chExt cx="0" cy="0"/>
        </a:xfrm>
      </p:grpSpPr>
      <p:sp>
        <p:nvSpPr>
          <p:cNvPr id="6" name="Rechthoek 5"/>
          <p:cNvSpPr/>
          <p:nvPr/>
        </p:nvSpPr>
        <p:spPr>
          <a:xfrm>
            <a:off x="0" y="2570562"/>
            <a:ext cx="9144000" cy="257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hasCustomPrompt="1"/>
          </p:nvPr>
        </p:nvSpPr>
        <p:spPr>
          <a:xfrm>
            <a:off x="476251" y="1409702"/>
            <a:ext cx="8192691" cy="1160860"/>
          </a:xfrm>
        </p:spPr>
        <p:txBody>
          <a:bodyPr anchor="ctr" anchorCtr="0">
            <a:normAutofit/>
          </a:bodyPr>
          <a:lstStyle>
            <a:lvl1pPr>
              <a:defRPr sz="3600">
                <a:solidFill>
                  <a:schemeClr val="tx1"/>
                </a:solidFill>
              </a:defRPr>
            </a:lvl1pPr>
          </a:lstStyle>
          <a:p>
            <a:r>
              <a:rPr lang="nl-NL"/>
              <a:t>Klik om een titel in te voegen</a:t>
            </a:r>
          </a:p>
        </p:txBody>
      </p:sp>
      <p:sp>
        <p:nvSpPr>
          <p:cNvPr id="9" name="Ondertitel 2"/>
          <p:cNvSpPr>
            <a:spLocks noGrp="1"/>
          </p:cNvSpPr>
          <p:nvPr>
            <p:ph type="subTitle" idx="1" hasCustomPrompt="1"/>
          </p:nvPr>
        </p:nvSpPr>
        <p:spPr>
          <a:xfrm>
            <a:off x="476250" y="2812116"/>
            <a:ext cx="8193882" cy="1302685"/>
          </a:xfrm>
        </p:spPr>
        <p:txBody>
          <a:bodyPr lIns="0" tIns="0" rIns="0" bIns="0"/>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472501" y="4114802"/>
            <a:ext cx="3753000" cy="241556"/>
          </a:xfrm>
        </p:spPr>
        <p:txBody>
          <a:bodyPr lIns="0" anchor="t" anchorCtr="0">
            <a:noAutofit/>
          </a:bodyPr>
          <a:lstStyle>
            <a:lvl1pPr marL="0" indent="0">
              <a:lnSpc>
                <a:spcPct val="100000"/>
              </a:lnSpc>
              <a:spcBef>
                <a:spcPts val="0"/>
              </a:spcBef>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472500" y="4356358"/>
            <a:ext cx="3753000" cy="259238"/>
          </a:xfrm>
        </p:spPr>
        <p:txBody>
          <a:bodyPr>
            <a:normAutofit/>
          </a:bodyPr>
          <a:lstStyle>
            <a:lvl1pPr marL="0" indent="0">
              <a:lnSpc>
                <a:spcPct val="100000"/>
              </a:lnSpc>
              <a:spcBef>
                <a:spcPts val="0"/>
              </a:spcBef>
              <a:buNone/>
              <a:defRPr sz="1200"/>
            </a:lvl1pPr>
          </a:lstStyle>
          <a:p>
            <a:pPr lvl="0"/>
            <a:r>
              <a:rPr lang="nl-NL"/>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
        <p:nvSpPr>
          <p:cNvPr id="12" name="Rechthoek 11"/>
          <p:cNvSpPr/>
          <p:nvPr userDrawn="1"/>
        </p:nvSpPr>
        <p:spPr>
          <a:xfrm>
            <a:off x="0" y="2570560"/>
            <a:ext cx="9144000" cy="2572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3" name="Afbeelding 12">
            <a:extLst>
              <a:ext uri="{FF2B5EF4-FFF2-40B4-BE49-F238E27FC236}">
                <a16:creationId xmlns:a16="http://schemas.microsoft.com/office/drawing/2014/main" id="{08FD66A7-5A78-459B-9B7F-13F33318DE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1261872"/>
          </a:xfrm>
          <a:prstGeom prst="rect">
            <a:avLst/>
          </a:prstGeom>
        </p:spPr>
      </p:pic>
      <p:sp>
        <p:nvSpPr>
          <p:cNvPr id="14"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5163024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eldia afbeelding verticaal">
    <p:bg>
      <p:bgPr>
        <a:solidFill>
          <a:schemeClr val="accent2"/>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0C91930-E0E3-4652-8A0C-E4B528AB5B7B}"/>
              </a:ext>
            </a:extLst>
          </p:cNvPr>
          <p:cNvSpPr>
            <a:spLocks noGrp="1"/>
          </p:cNvSpPr>
          <p:nvPr>
            <p:ph type="sldNum" sz="quarter" idx="27"/>
          </p:nvPr>
        </p:nvSpPr>
        <p:spPr/>
        <p:txBody>
          <a:bodyPr/>
          <a:lstStyle/>
          <a:p>
            <a:fld id="{6C93B359-CF0D-4389-949E-16A33FCBB3EC}" type="slidenum">
              <a:rPr lang="nl-NL" smtClean="0"/>
              <a:t>‹nr.›</a:t>
            </a:fld>
            <a:endParaRPr lang="nl-NL"/>
          </a:p>
        </p:txBody>
      </p:sp>
      <p:sp>
        <p:nvSpPr>
          <p:cNvPr id="13" name="Tijdelijke aanduiding voor afbeelding 12">
            <a:extLst>
              <a:ext uri="{FF2B5EF4-FFF2-40B4-BE49-F238E27FC236}">
                <a16:creationId xmlns:a16="http://schemas.microsoft.com/office/drawing/2014/main" id="{51AE06CA-FDAB-47E6-9A6B-49429DE85BD5}"/>
              </a:ext>
            </a:extLst>
          </p:cNvPr>
          <p:cNvSpPr>
            <a:spLocks noGrp="1"/>
          </p:cNvSpPr>
          <p:nvPr>
            <p:ph type="pic" sz="quarter" idx="29" hasCustomPrompt="1"/>
          </p:nvPr>
        </p:nvSpPr>
        <p:spPr>
          <a:xfrm>
            <a:off x="0" y="0"/>
            <a:ext cx="4572000" cy="5143500"/>
          </a:xfrm>
          <a:custGeom>
            <a:avLst/>
            <a:gdLst>
              <a:gd name="connsiteX0" fmla="*/ 6069807 w 6096000"/>
              <a:gd name="connsiteY0" fmla="*/ 975600 h 6858000"/>
              <a:gd name="connsiteX1" fmla="*/ 6096000 w 6096000"/>
              <a:gd name="connsiteY1" fmla="*/ 975600 h 6858000"/>
              <a:gd name="connsiteX2" fmla="*/ 6096000 w 6096000"/>
              <a:gd name="connsiteY2" fmla="*/ 1014413 h 6858000"/>
              <a:gd name="connsiteX3" fmla="*/ 6069807 w 6096000"/>
              <a:gd name="connsiteY3" fmla="*/ 1014413 h 6858000"/>
              <a:gd name="connsiteX4" fmla="*/ 0 w 6096000"/>
              <a:gd name="connsiteY4" fmla="*/ 0 h 6858000"/>
              <a:gd name="connsiteX5" fmla="*/ 5777707 w 6096000"/>
              <a:gd name="connsiteY5" fmla="*/ 0 h 6858000"/>
              <a:gd name="connsiteX6" fmla="*/ 5777707 w 6096000"/>
              <a:gd name="connsiteY6" fmla="*/ 1014413 h 6858000"/>
              <a:gd name="connsiteX7" fmla="*/ 5777707 w 6096000"/>
              <a:gd name="connsiteY7" fmla="*/ 1265494 h 6858000"/>
              <a:gd name="connsiteX8" fmla="*/ 5777707 w 6096000"/>
              <a:gd name="connsiteY8" fmla="*/ 1281113 h 6858000"/>
              <a:gd name="connsiteX9" fmla="*/ 6096000 w 6096000"/>
              <a:gd name="connsiteY9" fmla="*/ 1281113 h 6858000"/>
              <a:gd name="connsiteX10" fmla="*/ 6096000 w 6096000"/>
              <a:gd name="connsiteY10" fmla="*/ 6858000 h 6858000"/>
              <a:gd name="connsiteX11" fmla="*/ 5848350 w 6096000"/>
              <a:gd name="connsiteY11" fmla="*/ 6858000 h 6858000"/>
              <a:gd name="connsiteX12" fmla="*/ 0 w 6096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6069807" y="975600"/>
                </a:moveTo>
                <a:lnTo>
                  <a:pt x="6096000" y="975600"/>
                </a:lnTo>
                <a:lnTo>
                  <a:pt x="6096000" y="1014413"/>
                </a:lnTo>
                <a:lnTo>
                  <a:pt x="6069807" y="1014413"/>
                </a:lnTo>
                <a:close/>
                <a:moveTo>
                  <a:pt x="0" y="0"/>
                </a:moveTo>
                <a:lnTo>
                  <a:pt x="5777707" y="0"/>
                </a:lnTo>
                <a:lnTo>
                  <a:pt x="5777707" y="1014413"/>
                </a:lnTo>
                <a:lnTo>
                  <a:pt x="5777707" y="1265494"/>
                </a:lnTo>
                <a:lnTo>
                  <a:pt x="5777707" y="1281113"/>
                </a:lnTo>
                <a:lnTo>
                  <a:pt x="6096000" y="1281113"/>
                </a:lnTo>
                <a:lnTo>
                  <a:pt x="6096000" y="6858000"/>
                </a:lnTo>
                <a:lnTo>
                  <a:pt x="5848350" y="6858000"/>
                </a:lnTo>
                <a:lnTo>
                  <a:pt x="0" y="6858000"/>
                </a:lnTo>
                <a:close/>
              </a:path>
            </a:pathLst>
          </a:custGeom>
          <a:solidFill>
            <a:schemeClr val="bg1">
              <a:lumMod val="85000"/>
            </a:schemeClr>
          </a:solidFill>
        </p:spPr>
        <p:txBody>
          <a:bodyPr wrap="square" lIns="0" tIns="1800000" anchor="t" anchorCtr="1">
            <a:noAutofit/>
          </a:bodyPr>
          <a:lstStyle>
            <a:lvl1pPr marL="0" indent="0">
              <a:buNone/>
              <a:defRPr/>
            </a:lvl1pPr>
          </a:lstStyle>
          <a:p>
            <a:r>
              <a:rPr lang="nl-NL"/>
              <a:t>Klik op het pictogram om een afbeelding in te voegen</a:t>
            </a:r>
          </a:p>
        </p:txBody>
      </p:sp>
      <p:sp>
        <p:nvSpPr>
          <p:cNvPr id="28" name="Vertrouwelijkheidsniveau">
            <a:extLst>
              <a:ext uri="{FF2B5EF4-FFF2-40B4-BE49-F238E27FC236}">
                <a16:creationId xmlns:a16="http://schemas.microsoft.com/office/drawing/2014/main" id="{233E6339-A3B7-4F01-A9A8-3BA0F6CFAD10}"/>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29" name="Ondertitel 2">
            <a:extLst>
              <a:ext uri="{FF2B5EF4-FFF2-40B4-BE49-F238E27FC236}">
                <a16:creationId xmlns:a16="http://schemas.microsoft.com/office/drawing/2014/main" id="{CC6EB04B-3622-4850-A8B2-65C852378410}"/>
              </a:ext>
            </a:extLst>
          </p:cNvPr>
          <p:cNvSpPr>
            <a:spLocks noGrp="1"/>
          </p:cNvSpPr>
          <p:nvPr>
            <p:ph type="subTitle" idx="1" hasCustomPrompt="1"/>
          </p:nvPr>
        </p:nvSpPr>
        <p:spPr>
          <a:xfrm>
            <a:off x="4914000" y="2743201"/>
            <a:ext cx="3753000" cy="1371600"/>
          </a:xfrm>
        </p:spPr>
        <p:txBody>
          <a:bodyPr lIns="0" tIns="0" rIns="0" bIns="0"/>
          <a:lstStyle>
            <a:lvl1pPr marL="0" indent="0" algn="l">
              <a:spcBef>
                <a:spcPts val="0"/>
              </a:spcBef>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een subtitel in te voegen</a:t>
            </a:r>
          </a:p>
        </p:txBody>
      </p:sp>
      <p:sp>
        <p:nvSpPr>
          <p:cNvPr id="30" name="Titel 1">
            <a:extLst>
              <a:ext uri="{FF2B5EF4-FFF2-40B4-BE49-F238E27FC236}">
                <a16:creationId xmlns:a16="http://schemas.microsoft.com/office/drawing/2014/main" id="{170997DC-0B66-445A-9CA4-DC2FB480E2D6}"/>
              </a:ext>
            </a:extLst>
          </p:cNvPr>
          <p:cNvSpPr>
            <a:spLocks noGrp="1"/>
          </p:cNvSpPr>
          <p:nvPr>
            <p:ph type="ctrTitle" hasCustomPrompt="1"/>
          </p:nvPr>
        </p:nvSpPr>
        <p:spPr>
          <a:xfrm>
            <a:off x="4914000" y="1590313"/>
            <a:ext cx="3753000" cy="1052513"/>
          </a:xfrm>
        </p:spPr>
        <p:txBody>
          <a:bodyPr tIns="0" bIns="0" anchor="b">
            <a:normAutofit/>
          </a:bodyPr>
          <a:lstStyle>
            <a:lvl1pPr algn="l">
              <a:defRPr sz="2700">
                <a:solidFill>
                  <a:schemeClr val="tx1"/>
                </a:solidFill>
              </a:defRPr>
            </a:lvl1pPr>
          </a:lstStyle>
          <a:p>
            <a:r>
              <a:rPr lang="nl-NL"/>
              <a:t>Klik om een titel in te voegen</a:t>
            </a:r>
          </a:p>
        </p:txBody>
      </p:sp>
      <p:sp>
        <p:nvSpPr>
          <p:cNvPr id="9" name="Tijdelijke aanduiding voor tekst 16">
            <a:extLst>
              <a:ext uri="{FF2B5EF4-FFF2-40B4-BE49-F238E27FC236}">
                <a16:creationId xmlns:a16="http://schemas.microsoft.com/office/drawing/2014/main" id="{42907EF7-49B3-46B9-ACD2-A3F3E160AF4E}"/>
              </a:ext>
            </a:extLst>
          </p:cNvPr>
          <p:cNvSpPr>
            <a:spLocks noGrp="1"/>
          </p:cNvSpPr>
          <p:nvPr>
            <p:ph type="body" sz="quarter" idx="21" hasCustomPrompt="1"/>
          </p:nvPr>
        </p:nvSpPr>
        <p:spPr>
          <a:xfrm>
            <a:off x="4914000" y="4114802"/>
            <a:ext cx="3753000" cy="241556"/>
          </a:xfrm>
        </p:spPr>
        <p:txBody>
          <a:bodyPr lIns="0" anchor="t" anchorCtr="0">
            <a:noAutofit/>
          </a:bodyPr>
          <a:lstStyle>
            <a:lvl1pPr marL="0" indent="0">
              <a:lnSpc>
                <a:spcPct val="100000"/>
              </a:lnSpc>
              <a:spcBef>
                <a:spcPts val="0"/>
              </a:spcBef>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0" name="Tijdelijke aanduiding voor tekst 8">
            <a:extLst>
              <a:ext uri="{FF2B5EF4-FFF2-40B4-BE49-F238E27FC236}">
                <a16:creationId xmlns:a16="http://schemas.microsoft.com/office/drawing/2014/main" id="{DF9EB481-DA3C-4E44-9FE2-E6F7ED8E58AA}"/>
              </a:ext>
            </a:extLst>
          </p:cNvPr>
          <p:cNvSpPr>
            <a:spLocks noGrp="1"/>
          </p:cNvSpPr>
          <p:nvPr>
            <p:ph type="body" sz="quarter" idx="25" hasCustomPrompt="1"/>
          </p:nvPr>
        </p:nvSpPr>
        <p:spPr>
          <a:xfrm>
            <a:off x="4914000" y="4356358"/>
            <a:ext cx="3753000" cy="259238"/>
          </a:xfrm>
        </p:spPr>
        <p:txBody>
          <a:bodyPr>
            <a:normAutofit/>
          </a:bodyPr>
          <a:lstStyle>
            <a:lvl1pPr marL="0" indent="0">
              <a:lnSpc>
                <a:spcPct val="100000"/>
              </a:lnSpc>
              <a:spcBef>
                <a:spcPts val="0"/>
              </a:spcBef>
              <a:buNone/>
              <a:defRPr sz="1200"/>
            </a:lvl1pPr>
          </a:lstStyle>
          <a:p>
            <a:pPr lvl="0"/>
            <a:r>
              <a:rPr lang="nl-NL"/>
              <a:t>Datum presentatie</a:t>
            </a:r>
          </a:p>
        </p:txBody>
      </p:sp>
      <p:pic>
        <p:nvPicPr>
          <p:cNvPr id="11" name="Afbeelding 10">
            <a:extLst>
              <a:ext uri="{FF2B5EF4-FFF2-40B4-BE49-F238E27FC236}">
                <a16:creationId xmlns:a16="http://schemas.microsoft.com/office/drawing/2014/main" id="{A0A6A365-BFF5-4B16-B1E9-D831984D56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pic>
        <p:nvPicPr>
          <p:cNvPr id="12" name="Afbeelding 11">
            <a:extLst>
              <a:ext uri="{FF2B5EF4-FFF2-40B4-BE49-F238E27FC236}">
                <a16:creationId xmlns:a16="http://schemas.microsoft.com/office/drawing/2014/main" id="{A0A6A365-BFF5-4B16-B1E9-D831984D5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1261872"/>
          </a:xfrm>
          <a:prstGeom prst="rect">
            <a:avLst/>
          </a:prstGeom>
        </p:spPr>
      </p:pic>
      <p:sp>
        <p:nvSpPr>
          <p:cNvPr id="14"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2193051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4914000" y="1763100"/>
            <a:ext cx="3753000" cy="2972700"/>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4914000" y="961463"/>
            <a:ext cx="3753000" cy="801900"/>
          </a:xfrm>
        </p:spPr>
        <p:txBody>
          <a:bodyPr/>
          <a:lstStyle>
            <a:lvl1pPr>
              <a:defRPr/>
            </a:lvl1pPr>
          </a:lstStyle>
          <a:p>
            <a:r>
              <a:rPr lang="nl-NL"/>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506" cap="all" baseline="0">
                <a:solidFill>
                  <a:schemeClr val="tx1"/>
                </a:solidFill>
              </a:defRPr>
            </a:lvl1pPr>
          </a:lstStyle>
          <a:p>
            <a:pPr lvl="0"/>
            <a:r>
              <a:rPr lang="nl-NL"/>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4572000" cy="51435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51435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514350" rtl="0" eaLnBrk="1" fontAlgn="auto" latinLnBrk="0" hangingPunct="1">
              <a:lnSpc>
                <a:spcPct val="90000"/>
              </a:lnSpc>
              <a:spcBef>
                <a:spcPts val="675"/>
              </a:spcBef>
              <a:spcAft>
                <a:spcPts val="0"/>
              </a:spcAft>
              <a:buClrTx/>
              <a:buSzPct val="100000"/>
              <a:buFont typeface="Arial" panose="020B0604020202020204" pitchFamily="34" charset="0"/>
              <a:buNone/>
              <a:tabLst/>
              <a:defRPr/>
            </a:pPr>
            <a:r>
              <a:rPr lang="nl-NL"/>
              <a:t>Klik op het pictogram om een afbeelding in te voegen</a:t>
            </a:r>
          </a:p>
        </p:txBody>
      </p:sp>
    </p:spTree>
    <p:extLst>
      <p:ext uri="{BB962C8B-B14F-4D97-AF65-F5344CB8AC3E}">
        <p14:creationId xmlns:p14="http://schemas.microsoft.com/office/powerpoint/2010/main" val="1629228562"/>
      </p:ext>
    </p:extLst>
  </p:cSld>
  <p:clrMapOvr>
    <a:masterClrMapping/>
  </p:clrMapOvr>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472500" y="1763100"/>
            <a:ext cx="8191800" cy="2973045"/>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a:t>Klik om een titel in te voegen</a:t>
            </a:r>
          </a:p>
        </p:txBody>
      </p:sp>
      <p:pic>
        <p:nvPicPr>
          <p:cNvPr id="6" name="Afbeelding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66372" y="426"/>
            <a:ext cx="676600" cy="5143075"/>
          </a:xfrm>
          <a:prstGeom prst="rect">
            <a:avLst/>
          </a:prstGeom>
        </p:spPr>
      </p:pic>
      <p:sp>
        <p:nvSpPr>
          <p:cNvPr id="8"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32863524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472500" y="1763100"/>
            <a:ext cx="3752850" cy="2972700"/>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4914000" y="1763100"/>
            <a:ext cx="3758400" cy="2972700"/>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a:p>
        </p:txBody>
      </p:sp>
      <p:sp>
        <p:nvSpPr>
          <p:cNvPr id="17" name="Vertrouwelijkheidsniveau">
            <a:extLst>
              <a:ext uri="{FF2B5EF4-FFF2-40B4-BE49-F238E27FC236}">
                <a16:creationId xmlns:a16="http://schemas.microsoft.com/office/drawing/2014/main" id="{1B09E170-CA11-4EE2-B82E-0AD6B2F1CC8F}"/>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12" name="Titel 11">
            <a:extLst>
              <a:ext uri="{FF2B5EF4-FFF2-40B4-BE49-F238E27FC236}">
                <a16:creationId xmlns:a16="http://schemas.microsoft.com/office/drawing/2014/main" id="{B1CF7121-85E0-45D3-B910-BCF8E25FEC5F}"/>
              </a:ext>
            </a:extLst>
          </p:cNvPr>
          <p:cNvSpPr>
            <a:spLocks noGrp="1"/>
          </p:cNvSpPr>
          <p:nvPr>
            <p:ph type="title" hasCustomPrompt="1"/>
          </p:nvPr>
        </p:nvSpPr>
        <p:spPr/>
        <p:txBody>
          <a:bodyPr/>
          <a:lstStyle>
            <a:lvl1pPr>
              <a:defRPr/>
            </a:lvl1pPr>
          </a:lstStyle>
          <a:p>
            <a:r>
              <a:rPr lang="nl-NL"/>
              <a:t>Klik om een titel in te voegen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67401" y="426"/>
            <a:ext cx="676600" cy="5143075"/>
          </a:xfrm>
          <a:prstGeom prst="rect">
            <a:avLst/>
          </a:prstGeom>
        </p:spPr>
      </p:pic>
      <p:sp>
        <p:nvSpPr>
          <p:cNvPr id="8"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1830211787"/>
      </p:ext>
    </p:extLst>
  </p:cSld>
  <p:clrMapOvr>
    <a:masterClrMapping/>
  </p:clrMapOvr>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Afbeelding verticaal geel">
    <p:bg>
      <p:bgPr>
        <a:solidFill>
          <a:schemeClr val="accent2"/>
        </a:solidFill>
        <a:effectLst/>
      </p:bgPr>
    </p:bg>
    <p:spTree>
      <p:nvGrpSpPr>
        <p:cNvPr id="1" name=""/>
        <p:cNvGrpSpPr/>
        <p:nvPr/>
      </p:nvGrpSpPr>
      <p:grpSpPr>
        <a:xfrm>
          <a:off x="0" y="0"/>
          <a:ext cx="0" cy="0"/>
          <a:chOff x="0" y="0"/>
          <a:chExt cx="0" cy="0"/>
        </a:xfrm>
      </p:grpSpPr>
      <p:sp>
        <p:nvSpPr>
          <p:cNvPr id="11" name="Tijdelijke aanduiding voor tekst 11"/>
          <p:cNvSpPr>
            <a:spLocks noGrp="1"/>
          </p:cNvSpPr>
          <p:nvPr>
            <p:ph type="body" sz="quarter" idx="13" hasCustomPrompt="1"/>
          </p:nvPr>
        </p:nvSpPr>
        <p:spPr>
          <a:xfrm>
            <a:off x="4914000" y="1763099"/>
            <a:ext cx="3753000" cy="2972700"/>
          </a:xfrm>
        </p:spPr>
        <p:txBody>
          <a:bodyPr/>
          <a:lstStyle>
            <a:lvl1pPr marL="237600" indent="-237600">
              <a:buClr>
                <a:schemeClr val="tx1"/>
              </a:buClr>
              <a:buFont typeface="Arial" panose="020B0604020202020204" pitchFamily="34" charset="0"/>
              <a:buChar char="•"/>
              <a:defRPr>
                <a:solidFill>
                  <a:schemeClr val="tx1"/>
                </a:solidFill>
              </a:defRPr>
            </a:lvl1pPr>
            <a:lvl2pPr marL="472500" indent="-237600">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ianummer 2">
            <a:extLst>
              <a:ext uri="{FF2B5EF4-FFF2-40B4-BE49-F238E27FC236}">
                <a16:creationId xmlns:a16="http://schemas.microsoft.com/office/drawing/2014/main" id="{A7984020-B91C-4CFF-88ED-501B2109C660}"/>
              </a:ext>
            </a:extLst>
          </p:cNvPr>
          <p:cNvSpPr>
            <a:spLocks noGrp="1"/>
          </p:cNvSpPr>
          <p:nvPr>
            <p:ph type="sldNum" sz="quarter" idx="27"/>
          </p:nvPr>
        </p:nvSpPr>
        <p:spPr/>
        <p:txBody>
          <a:bodyPr/>
          <a:lstStyle/>
          <a:p>
            <a:fld id="{6C93B359-CF0D-4389-949E-16A33FCBB3EC}" type="slidenum">
              <a:rPr lang="nl-NL" smtClean="0"/>
              <a:t>‹nr.›</a:t>
            </a:fld>
            <a:endParaRPr lang="nl-NL"/>
          </a:p>
        </p:txBody>
      </p:sp>
      <p:sp>
        <p:nvSpPr>
          <p:cNvPr id="10" name="Tijdelijke aanduiding voor afbeelding 9">
            <a:extLst>
              <a:ext uri="{FF2B5EF4-FFF2-40B4-BE49-F238E27FC236}">
                <a16:creationId xmlns:a16="http://schemas.microsoft.com/office/drawing/2014/main" id="{F17C0AA7-9F88-4479-B7CF-C1BB31AB870A}"/>
              </a:ext>
            </a:extLst>
          </p:cNvPr>
          <p:cNvSpPr>
            <a:spLocks noGrp="1"/>
          </p:cNvSpPr>
          <p:nvPr>
            <p:ph type="pic" sz="quarter" idx="29" hasCustomPrompt="1"/>
          </p:nvPr>
        </p:nvSpPr>
        <p:spPr>
          <a:xfrm>
            <a:off x="0" y="0"/>
            <a:ext cx="4572000" cy="51435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68580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685800" rtl="0" eaLnBrk="1" fontAlgn="auto" latinLnBrk="0" hangingPunct="1">
              <a:lnSpc>
                <a:spcPct val="90000"/>
              </a:lnSpc>
              <a:spcBef>
                <a:spcPts val="900"/>
              </a:spcBef>
              <a:spcAft>
                <a:spcPts val="0"/>
              </a:spcAft>
              <a:buClrTx/>
              <a:buSzPct val="100000"/>
              <a:buFont typeface="Arial" panose="020B0604020202020204" pitchFamily="34" charset="0"/>
              <a:buNone/>
              <a:tabLst/>
              <a:defRPr/>
            </a:pPr>
            <a:r>
              <a:rPr lang="nl-NL"/>
              <a:t>Klik op het pictogram om een afbeelding in te voegen</a:t>
            </a:r>
          </a:p>
        </p:txBody>
      </p:sp>
      <p:sp>
        <p:nvSpPr>
          <p:cNvPr id="4" name="Titel 3">
            <a:extLst>
              <a:ext uri="{FF2B5EF4-FFF2-40B4-BE49-F238E27FC236}">
                <a16:creationId xmlns:a16="http://schemas.microsoft.com/office/drawing/2014/main" id="{4C1E2EA9-BE63-4625-B099-2271F692DE60}"/>
              </a:ext>
            </a:extLst>
          </p:cNvPr>
          <p:cNvSpPr>
            <a:spLocks noGrp="1"/>
          </p:cNvSpPr>
          <p:nvPr>
            <p:ph type="title" hasCustomPrompt="1"/>
          </p:nvPr>
        </p:nvSpPr>
        <p:spPr>
          <a:xfrm>
            <a:off x="4914000" y="961463"/>
            <a:ext cx="3753000" cy="801900"/>
          </a:xfrm>
        </p:spPr>
        <p:txBody>
          <a:bodyPr/>
          <a:lstStyle>
            <a:lvl1pPr>
              <a:defRPr>
                <a:solidFill>
                  <a:schemeClr val="tx1"/>
                </a:solidFill>
              </a:defRPr>
            </a:lvl1pPr>
          </a:lstStyle>
          <a:p>
            <a:r>
              <a:rPr lang="nl-NL"/>
              <a:t>Klik om een titel in te voegen</a:t>
            </a:r>
          </a:p>
        </p:txBody>
      </p:sp>
      <p:sp>
        <p:nvSpPr>
          <p:cNvPr id="7" name="Vertrouwelijkheidsniveau">
            <a:extLst>
              <a:ext uri="{FF2B5EF4-FFF2-40B4-BE49-F238E27FC236}">
                <a16:creationId xmlns:a16="http://schemas.microsoft.com/office/drawing/2014/main" id="{6C2A6650-CEC0-489B-BFC0-04E78F01962C}"/>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8"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18850467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Grote tekst geel">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472501" y="789386"/>
            <a:ext cx="8192691" cy="3018600"/>
          </a:xfrm>
        </p:spPr>
        <p:txBody>
          <a:bodyPr anchor="b" anchorCtr="0">
            <a:normAutofit/>
          </a:bodyPr>
          <a:lstStyle>
            <a:lvl1pPr algn="l">
              <a:defRPr sz="6000" b="0">
                <a:solidFill>
                  <a:schemeClr val="bg1"/>
                </a:solidFill>
              </a:defRPr>
            </a:lvl1pPr>
          </a:lstStyle>
          <a:p>
            <a:r>
              <a:rPr lang="nl-NL"/>
              <a:t>Klik om een titel in te voegen</a:t>
            </a:r>
          </a:p>
        </p:txBody>
      </p:sp>
      <p:sp>
        <p:nvSpPr>
          <p:cNvPr id="4" name="Ondertitel 2"/>
          <p:cNvSpPr>
            <a:spLocks noGrp="1"/>
          </p:cNvSpPr>
          <p:nvPr>
            <p:ph type="subTitle" idx="1" hasCustomPrompt="1"/>
          </p:nvPr>
        </p:nvSpPr>
        <p:spPr>
          <a:xfrm>
            <a:off x="472501" y="3973606"/>
            <a:ext cx="8192691" cy="692454"/>
          </a:xfrm>
        </p:spPr>
        <p:txBody>
          <a:bodyPr lIns="0" tIns="0" rIns="0">
            <a:normAutofit/>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bg1"/>
                </a:solidFill>
              </a:defRPr>
            </a:lvl1pPr>
          </a:lstStyle>
          <a:p>
            <a:pPr lvl="0"/>
            <a:r>
              <a:rPr lang="nl-NL"/>
              <a:t>[vertrouwelijkheidsniveau]</a:t>
            </a:r>
          </a:p>
        </p:txBody>
      </p:sp>
      <p:sp>
        <p:nvSpPr>
          <p:cNvPr id="7"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pPr/>
              <a:t>‹nr.›</a:t>
            </a:fld>
            <a:endParaRPr lang="nl-NL" sz="900"/>
          </a:p>
        </p:txBody>
      </p:sp>
    </p:spTree>
    <p:extLst>
      <p:ext uri="{BB962C8B-B14F-4D97-AF65-F5344CB8AC3E}">
        <p14:creationId xmlns:p14="http://schemas.microsoft.com/office/powerpoint/2010/main" val="1708374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p:nvSpPr>
        <p:spPr>
          <a:xfrm>
            <a:off x="0" y="0"/>
            <a:ext cx="4572000" cy="51435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4" name="Tijdelijke aanduiding voor tekst 3"/>
          <p:cNvSpPr>
            <a:spLocks noGrp="1"/>
          </p:cNvSpPr>
          <p:nvPr>
            <p:ph type="body" sz="quarter" idx="10" hasCustomPrompt="1"/>
          </p:nvPr>
        </p:nvSpPr>
        <p:spPr>
          <a:xfrm>
            <a:off x="4914000" y="789385"/>
            <a:ext cx="3753000" cy="3876675"/>
          </a:xfrm>
        </p:spPr>
        <p:txBody>
          <a:bodyPr anchor="ctr" anchorCtr="0"/>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472500" y="2279366"/>
            <a:ext cx="3752850" cy="801900"/>
          </a:xfrm>
        </p:spPr>
        <p:txBody>
          <a:bodyPr/>
          <a:lstStyle>
            <a:lvl1pPr>
              <a:defRPr>
                <a:solidFill>
                  <a:schemeClr val="tx1"/>
                </a:solidFill>
              </a:defRPr>
            </a:lvl1pPr>
          </a:lstStyle>
          <a:p>
            <a:r>
              <a:rPr lang="nl-NL"/>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7" name="Vrije vorm: vorm 8">
            <a:extLst>
              <a:ext uri="{FF2B5EF4-FFF2-40B4-BE49-F238E27FC236}">
                <a16:creationId xmlns:a16="http://schemas.microsoft.com/office/drawing/2014/main" id="{0FA47D1B-42CA-4E2B-B2E8-239884DF4BD3}"/>
              </a:ext>
            </a:extLst>
          </p:cNvPr>
          <p:cNvSpPr/>
          <p:nvPr userDrawn="1"/>
        </p:nvSpPr>
        <p:spPr>
          <a:xfrm>
            <a:off x="0" y="0"/>
            <a:ext cx="4572000" cy="514350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8"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solidFill>
                  <a:schemeClr val="tx1"/>
                </a:solidFill>
              </a:rPr>
              <a:pPr/>
              <a:t>‹nr.›</a:t>
            </a:fld>
            <a:endParaRPr lang="nl-NL" sz="900">
              <a:solidFill>
                <a:schemeClr val="tx1"/>
              </a:solidFill>
            </a:endParaRPr>
          </a:p>
        </p:txBody>
      </p:sp>
    </p:spTree>
    <p:extLst>
      <p:ext uri="{BB962C8B-B14F-4D97-AF65-F5344CB8AC3E}">
        <p14:creationId xmlns:p14="http://schemas.microsoft.com/office/powerpoint/2010/main" val="1719816840"/>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4914000" y="1763100"/>
            <a:ext cx="3753000" cy="2972700"/>
          </a:xfrm>
        </p:spPr>
        <p:txBody>
          <a:bodyPr/>
          <a:lstStyle>
            <a:lvl1pPr>
              <a:defRPr/>
            </a:lvl1pPr>
          </a:lstStyle>
          <a:p>
            <a:pPr lvl="0"/>
            <a:r>
              <a:rPr lang="nl-NL"/>
              <a:t>Klik om tekst in te voegen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4914000" y="961463"/>
            <a:ext cx="3753000" cy="801900"/>
          </a:xfrm>
        </p:spPr>
        <p:txBody>
          <a:bodyPr/>
          <a:lstStyle>
            <a:lvl1pPr>
              <a:defRPr/>
            </a:lvl1pPr>
          </a:lstStyle>
          <a:p>
            <a:r>
              <a:rPr lang="nl-NL"/>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49149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4572000" cy="514350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685800"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685800" rtl="0" eaLnBrk="1" fontAlgn="auto" latinLnBrk="0" hangingPunct="1">
              <a:lnSpc>
                <a:spcPct val="90000"/>
              </a:lnSpc>
              <a:spcBef>
                <a:spcPts val="900"/>
              </a:spcBef>
              <a:spcAft>
                <a:spcPts val="0"/>
              </a:spcAft>
              <a:buClrTx/>
              <a:buSzPct val="100000"/>
              <a:buFont typeface="Arial" panose="020B0604020202020204" pitchFamily="34" charset="0"/>
              <a:buNone/>
              <a:tabLst/>
              <a:defRPr/>
            </a:pPr>
            <a:r>
              <a:rPr lang="nl-NL"/>
              <a:t>Klik op het pictogram om een afbeelding in te voegen</a:t>
            </a:r>
          </a:p>
        </p:txBody>
      </p:sp>
      <p:sp>
        <p:nvSpPr>
          <p:cNvPr id="9"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solidFill>
                  <a:schemeClr val="tx1"/>
                </a:solidFill>
              </a:rPr>
              <a:pPr/>
              <a:t>‹nr.›</a:t>
            </a:fld>
            <a:endParaRPr lang="nl-NL" sz="900">
              <a:solidFill>
                <a:schemeClr val="tx1"/>
              </a:solidFill>
            </a:endParaRPr>
          </a:p>
        </p:txBody>
      </p:sp>
    </p:spTree>
    <p:extLst>
      <p:ext uri="{BB962C8B-B14F-4D97-AF65-F5344CB8AC3E}">
        <p14:creationId xmlns:p14="http://schemas.microsoft.com/office/powerpoint/2010/main" val="1199055377"/>
      </p:ext>
    </p:extLst>
  </p:cSld>
  <p:clrMapOvr>
    <a:masterClrMapping/>
  </p:clrMapOvr>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Afbeelding horizontaal geel">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40B2573-7117-47DC-A1FC-56A832A1E9D3}"/>
              </a:ext>
            </a:extLst>
          </p:cNvPr>
          <p:cNvSpPr>
            <a:spLocks noGrp="1"/>
          </p:cNvSpPr>
          <p:nvPr>
            <p:ph type="pic" sz="quarter" idx="10" hasCustomPrompt="1"/>
          </p:nvPr>
        </p:nvSpPr>
        <p:spPr>
          <a:xfrm>
            <a:off x="0" y="2571750"/>
            <a:ext cx="9144000" cy="2571750"/>
          </a:xfrm>
          <a:solidFill>
            <a:schemeClr val="tx1">
              <a:lumMod val="85000"/>
            </a:schemeClr>
          </a:solidFill>
        </p:spPr>
        <p:txBody>
          <a:bodyPr tIns="1080000" anchor="t" anchorCtr="1"/>
          <a:lstStyle>
            <a:lvl1pPr marL="0" marR="0" indent="0" algn="l" defTabSz="685800" rtl="0" eaLnBrk="1" fontAlgn="auto" latinLnBrk="0" hangingPunct="1">
              <a:lnSpc>
                <a:spcPct val="90000"/>
              </a:lnSpc>
              <a:spcBef>
                <a:spcPts val="900"/>
              </a:spcBef>
              <a:spcAft>
                <a:spcPts val="0"/>
              </a:spcAft>
              <a:buClrTx/>
              <a:buSzPct val="100000"/>
              <a:buFont typeface="Arial" panose="020B0604020202020204" pitchFamily="34" charset="0"/>
              <a:buNone/>
              <a:tabLst/>
              <a:defRPr>
                <a:solidFill>
                  <a:schemeClr val="bg1"/>
                </a:solidFill>
              </a:defRPr>
            </a:lvl1pPr>
          </a:lstStyle>
          <a:p>
            <a:pPr marL="0" marR="0" lvl="0" indent="0" algn="l" defTabSz="685800" rtl="0" eaLnBrk="1" fontAlgn="auto" latinLnBrk="0" hangingPunct="1">
              <a:lnSpc>
                <a:spcPct val="90000"/>
              </a:lnSpc>
              <a:spcBef>
                <a:spcPts val="900"/>
              </a:spcBef>
              <a:spcAft>
                <a:spcPts val="0"/>
              </a:spcAft>
              <a:buClrTx/>
              <a:buSzPct val="100000"/>
              <a:buFont typeface="Arial" panose="020B0604020202020204" pitchFamily="34" charset="0"/>
              <a:buNone/>
              <a:tabLst/>
              <a:defRPr/>
            </a:pPr>
            <a:r>
              <a:rPr lang="nl-NL"/>
              <a:t>Klik op het pictogram om een afbeelding in te voegen</a:t>
            </a:r>
          </a:p>
        </p:txBody>
      </p:sp>
      <p:sp>
        <p:nvSpPr>
          <p:cNvPr id="6" name="Tijdelijke aanduiding voor dianummer 5">
            <a:extLst>
              <a:ext uri="{FF2B5EF4-FFF2-40B4-BE49-F238E27FC236}">
                <a16:creationId xmlns:a16="http://schemas.microsoft.com/office/drawing/2014/main" id="{C27AD964-7CC1-4105-95CD-B7149718814C}"/>
              </a:ext>
            </a:extLst>
          </p:cNvPr>
          <p:cNvSpPr>
            <a:spLocks noGrp="1"/>
          </p:cNvSpPr>
          <p:nvPr>
            <p:ph type="sldNum" sz="quarter" idx="11"/>
          </p:nvPr>
        </p:nvSpPr>
        <p:spPr/>
        <p:txBody>
          <a:bodyPr/>
          <a:lstStyle>
            <a:lvl1pPr>
              <a:defRPr>
                <a:solidFill>
                  <a:schemeClr val="bg1"/>
                </a:solidFill>
              </a:defRPr>
            </a:lvl1pPr>
          </a:lstStyle>
          <a:p>
            <a:fld id="{6C93B359-CF0D-4389-949E-16A33FCBB3EC}" type="slidenum">
              <a:rPr lang="nl-NL" smtClean="0"/>
              <a:pPr/>
              <a:t>‹nr.›</a:t>
            </a:fld>
            <a:endParaRPr lang="nl-NL"/>
          </a:p>
        </p:txBody>
      </p:sp>
      <p:sp>
        <p:nvSpPr>
          <p:cNvPr id="7" name="Titel 6">
            <a:extLst>
              <a:ext uri="{FF2B5EF4-FFF2-40B4-BE49-F238E27FC236}">
                <a16:creationId xmlns:a16="http://schemas.microsoft.com/office/drawing/2014/main" id="{4A879FCC-B15B-43B0-94C1-EA709F51A48D}"/>
              </a:ext>
            </a:extLst>
          </p:cNvPr>
          <p:cNvSpPr>
            <a:spLocks noGrp="1"/>
          </p:cNvSpPr>
          <p:nvPr>
            <p:ph type="title" hasCustomPrompt="1"/>
          </p:nvPr>
        </p:nvSpPr>
        <p:spPr/>
        <p:txBody>
          <a:bodyPr/>
          <a:lstStyle>
            <a:lvl1pPr>
              <a:defRPr>
                <a:solidFill>
                  <a:schemeClr val="bg1"/>
                </a:solidFill>
              </a:defRPr>
            </a:lvl1pPr>
          </a:lstStyle>
          <a:p>
            <a:r>
              <a:rPr lang="nl-NL"/>
              <a:t>Klik om een titel in te voegen</a:t>
            </a:r>
          </a:p>
        </p:txBody>
      </p:sp>
      <p:sp>
        <p:nvSpPr>
          <p:cNvPr id="5"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solidFill>
                  <a:schemeClr val="tx1"/>
                </a:solidFill>
              </a:rPr>
              <a:pPr/>
              <a:t>‹nr.›</a:t>
            </a:fld>
            <a:endParaRPr lang="nl-NL" sz="900">
              <a:solidFill>
                <a:schemeClr val="tx1"/>
              </a:solidFill>
            </a:endParaRPr>
          </a:p>
        </p:txBody>
      </p:sp>
    </p:spTree>
    <p:extLst>
      <p:ext uri="{BB962C8B-B14F-4D97-AF65-F5344CB8AC3E}">
        <p14:creationId xmlns:p14="http://schemas.microsoft.com/office/powerpoint/2010/main" val="3163864181"/>
      </p:ext>
    </p:extLst>
  </p:cSld>
  <p:clrMapOvr>
    <a:overrideClrMapping bg1="dk1" tx1="lt1" bg2="dk2" tx2="lt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Afbeelding">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D76FA77-7724-405A-BCBC-F7FB2273E85D}"/>
              </a:ext>
            </a:extLst>
          </p:cNvPr>
          <p:cNvSpPr>
            <a:spLocks noGrp="1"/>
          </p:cNvSpPr>
          <p:nvPr>
            <p:ph type="pic" sz="quarter" idx="11" hasCustomPrompt="1"/>
          </p:nvPr>
        </p:nvSpPr>
        <p:spPr>
          <a:xfrm>
            <a:off x="0" y="0"/>
            <a:ext cx="9144000" cy="5143500"/>
          </a:xfrm>
          <a:custGeom>
            <a:avLst/>
            <a:gdLst>
              <a:gd name="connsiteX0" fmla="*/ 0 w 12192000"/>
              <a:gd name="connsiteY0" fmla="*/ 0 h 6858000"/>
              <a:gd name="connsiteX1" fmla="*/ 5329235 w 12192000"/>
              <a:gd name="connsiteY1" fmla="*/ 0 h 6858000"/>
              <a:gd name="connsiteX2" fmla="*/ 5848350 w 12192000"/>
              <a:gd name="connsiteY2" fmla="*/ 0 h 6858000"/>
              <a:gd name="connsiteX3" fmla="*/ 5857872 w 12192000"/>
              <a:gd name="connsiteY3" fmla="*/ 0 h 6858000"/>
              <a:gd name="connsiteX4" fmla="*/ 5857872 w 12192000"/>
              <a:gd name="connsiteY4" fmla="*/ 711998 h 6858000"/>
              <a:gd name="connsiteX5" fmla="*/ 6324600 w 12192000"/>
              <a:gd name="connsiteY5" fmla="*/ 711998 h 6858000"/>
              <a:gd name="connsiteX6" fmla="*/ 6324600 w 12192000"/>
              <a:gd name="connsiteY6" fmla="*/ 0 h 6858000"/>
              <a:gd name="connsiteX7" fmla="*/ 12192000 w 12192000"/>
              <a:gd name="connsiteY7" fmla="*/ 0 h 6858000"/>
              <a:gd name="connsiteX8" fmla="*/ 12192000 w 12192000"/>
              <a:gd name="connsiteY8" fmla="*/ 6858000 h 6858000"/>
              <a:gd name="connsiteX9" fmla="*/ 6324600 w 12192000"/>
              <a:gd name="connsiteY9" fmla="*/ 6858000 h 6858000"/>
              <a:gd name="connsiteX10" fmla="*/ 584835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5329235" y="0"/>
                </a:lnTo>
                <a:lnTo>
                  <a:pt x="5848350" y="0"/>
                </a:lnTo>
                <a:lnTo>
                  <a:pt x="5857872" y="0"/>
                </a:lnTo>
                <a:lnTo>
                  <a:pt x="5857872" y="711998"/>
                </a:lnTo>
                <a:lnTo>
                  <a:pt x="6324600" y="711998"/>
                </a:lnTo>
                <a:lnTo>
                  <a:pt x="6324600" y="0"/>
                </a:lnTo>
                <a:lnTo>
                  <a:pt x="12192000" y="0"/>
                </a:lnTo>
                <a:lnTo>
                  <a:pt x="12192000" y="6858000"/>
                </a:lnTo>
                <a:lnTo>
                  <a:pt x="6324600" y="6858000"/>
                </a:lnTo>
                <a:lnTo>
                  <a:pt x="5848350" y="6858000"/>
                </a:lnTo>
                <a:lnTo>
                  <a:pt x="0" y="6858000"/>
                </a:lnTo>
                <a:close/>
              </a:path>
            </a:pathLst>
          </a:custGeom>
          <a:solidFill>
            <a:schemeClr val="bg1">
              <a:lumMod val="85000"/>
            </a:schemeClr>
          </a:solidFill>
        </p:spPr>
        <p:txBody>
          <a:bodyPr wrap="square" tIns="2520000" anchor="t" anchorCtr="1">
            <a:noAutofit/>
          </a:bodyPr>
          <a:lstStyle>
            <a:lvl1pPr marL="0" marR="0" indent="0" algn="l" defTabSz="685800" rtl="0" eaLnBrk="1" fontAlgn="auto" latinLnBrk="0" hangingPunct="1">
              <a:lnSpc>
                <a:spcPct val="90000"/>
              </a:lnSpc>
              <a:spcBef>
                <a:spcPts val="900"/>
              </a:spcBef>
              <a:spcAft>
                <a:spcPts val="0"/>
              </a:spcAft>
              <a:buClrTx/>
              <a:buSzPct val="100000"/>
              <a:buFont typeface="Arial" panose="020B0604020202020204" pitchFamily="34" charset="0"/>
              <a:buNone/>
              <a:tabLst/>
              <a:defRPr/>
            </a:lvl1pPr>
          </a:lstStyle>
          <a:p>
            <a:pPr marL="0" marR="0" lvl="0" indent="0" algn="l" defTabSz="685800" rtl="0" eaLnBrk="1" fontAlgn="auto" latinLnBrk="0" hangingPunct="1">
              <a:lnSpc>
                <a:spcPct val="90000"/>
              </a:lnSpc>
              <a:spcBef>
                <a:spcPts val="900"/>
              </a:spcBef>
              <a:spcAft>
                <a:spcPts val="0"/>
              </a:spcAft>
              <a:buClrTx/>
              <a:buSzPct val="100000"/>
              <a:buFont typeface="Arial" panose="020B0604020202020204" pitchFamily="34" charset="0"/>
              <a:buNone/>
              <a:tabLst/>
              <a:defRPr/>
            </a:pPr>
            <a:r>
              <a:rPr lang="nl-NL"/>
              <a:t>Klik op het pictogram om een afbeelding in te voegen</a:t>
            </a:r>
          </a:p>
        </p:txBody>
      </p:sp>
      <p:sp>
        <p:nvSpPr>
          <p:cNvPr id="5" name="Titel 4"/>
          <p:cNvSpPr>
            <a:spLocks noGrp="1"/>
          </p:cNvSpPr>
          <p:nvPr>
            <p:ph type="title" hasCustomPrompt="1"/>
          </p:nvPr>
        </p:nvSpPr>
        <p:spPr>
          <a:xfrm>
            <a:off x="0" y="3865332"/>
            <a:ext cx="9144000" cy="432000"/>
          </a:xfrm>
          <a:solidFill>
            <a:schemeClr val="accent2"/>
          </a:solidFill>
        </p:spPr>
        <p:txBody>
          <a:bodyPr lIns="630000" anchor="ctr" anchorCtr="0">
            <a:noAutofit/>
          </a:bodyPr>
          <a:lstStyle>
            <a:lvl1pPr algn="l">
              <a:defRPr sz="2400">
                <a:solidFill>
                  <a:schemeClr val="tx1"/>
                </a:solidFill>
              </a:defRPr>
            </a:lvl1pPr>
          </a:lstStyle>
          <a:p>
            <a:r>
              <a:rPr lang="nl-NL"/>
              <a:t>Klik om een naam in te voegen</a:t>
            </a:r>
          </a:p>
        </p:txBody>
      </p:sp>
      <p:sp>
        <p:nvSpPr>
          <p:cNvPr id="3" name="Tijdelijke aanduiding voor tekst 2"/>
          <p:cNvSpPr>
            <a:spLocks noGrp="1"/>
          </p:cNvSpPr>
          <p:nvPr>
            <p:ph type="body" sz="quarter" idx="10" hasCustomPrompt="1"/>
          </p:nvPr>
        </p:nvSpPr>
        <p:spPr>
          <a:xfrm>
            <a:off x="0" y="4369060"/>
            <a:ext cx="9144000" cy="297000"/>
          </a:xfrm>
          <a:solidFill>
            <a:schemeClr val="bg1"/>
          </a:solidFill>
        </p:spPr>
        <p:txBody>
          <a:bodyPr lIns="630000" anchor="ctr" anchorCtr="0">
            <a:normAutofit/>
          </a:bodyPr>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Klik om functie of project in te voegen</a:t>
            </a:r>
          </a:p>
        </p:txBody>
      </p:sp>
      <p:sp>
        <p:nvSpPr>
          <p:cNvPr id="12" name="Tijdelijke aanduiding voor dianummer 11">
            <a:extLst>
              <a:ext uri="{FF2B5EF4-FFF2-40B4-BE49-F238E27FC236}">
                <a16:creationId xmlns:a16="http://schemas.microsoft.com/office/drawing/2014/main" id="{49EE6DDE-E144-43EA-A883-E219AA865806}"/>
              </a:ext>
            </a:extLst>
          </p:cNvPr>
          <p:cNvSpPr>
            <a:spLocks noGrp="1"/>
          </p:cNvSpPr>
          <p:nvPr>
            <p:ph type="sldNum" sz="quarter" idx="12"/>
          </p:nvPr>
        </p:nvSpPr>
        <p:spPr/>
        <p:txBody>
          <a:bodyPr/>
          <a:lstStyle/>
          <a:p>
            <a:fld id="{6C93B359-CF0D-4389-949E-16A33FCBB3EC}" type="slidenum">
              <a:rPr lang="nl-NL" smtClean="0"/>
              <a:pPr/>
              <a:t>‹nr.›</a:t>
            </a:fld>
            <a:endParaRPr lang="nl-NL"/>
          </a:p>
        </p:txBody>
      </p:sp>
      <p:sp>
        <p:nvSpPr>
          <p:cNvPr id="6"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solidFill>
                  <a:schemeClr val="tx1"/>
                </a:solidFill>
              </a:rPr>
              <a:pPr/>
              <a:t>‹nr.›</a:t>
            </a:fld>
            <a:endParaRPr lang="nl-NL" sz="900">
              <a:solidFill>
                <a:schemeClr val="tx1"/>
              </a:solidFill>
            </a:endParaRPr>
          </a:p>
        </p:txBody>
      </p:sp>
    </p:spTree>
    <p:extLst>
      <p:ext uri="{BB962C8B-B14F-4D97-AF65-F5344CB8AC3E}">
        <p14:creationId xmlns:p14="http://schemas.microsoft.com/office/powerpoint/2010/main" val="3222497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Contact ">
    <p:bg>
      <p:bgPr>
        <a:solidFill>
          <a:schemeClr val="accent2"/>
        </a:solidFill>
        <a:effectLst/>
      </p:bgPr>
    </p:bg>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p:nvSpPr>
        <p:spPr>
          <a:xfrm>
            <a:off x="0" y="0"/>
            <a:ext cx="4572000" cy="514350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18" name="Tijdelijke aanduiding voor tekst 13"/>
          <p:cNvSpPr>
            <a:spLocks noGrp="1"/>
          </p:cNvSpPr>
          <p:nvPr>
            <p:ph type="body" sz="quarter" idx="13" hasCustomPrompt="1"/>
          </p:nvPr>
        </p:nvSpPr>
        <p:spPr>
          <a:xfrm>
            <a:off x="5382215" y="1714500"/>
            <a:ext cx="3286727" cy="518913"/>
          </a:xfrm>
        </p:spPr>
        <p:txBody>
          <a:bodyPr numCol="1" spcCol="180000" anchor="ctr" anchorCtr="0">
            <a:normAutofit/>
          </a:bodyPr>
          <a:lstStyle>
            <a:lvl1pPr marL="0" indent="0">
              <a:buNone/>
              <a:defRPr sz="1500" i="0">
                <a:solidFill>
                  <a:schemeClr val="tx1"/>
                </a:solidFill>
              </a:defRPr>
            </a:lvl1pPr>
          </a:lstStyle>
          <a:p>
            <a:pPr lvl="0"/>
            <a:r>
              <a:rPr lang="nl-NL"/>
              <a:t>Klik om gegevens afzender in te voegen</a:t>
            </a:r>
          </a:p>
        </p:txBody>
      </p:sp>
      <p:sp>
        <p:nvSpPr>
          <p:cNvPr id="19" name="Tijdelijke aanduiding voor tekst 13"/>
          <p:cNvSpPr>
            <a:spLocks noGrp="1"/>
          </p:cNvSpPr>
          <p:nvPr>
            <p:ph type="body" sz="quarter" idx="17" hasCustomPrompt="1"/>
          </p:nvPr>
        </p:nvSpPr>
        <p:spPr>
          <a:xfrm>
            <a:off x="5382215" y="2309615"/>
            <a:ext cx="3286727" cy="518913"/>
          </a:xfrm>
        </p:spPr>
        <p:txBody>
          <a:bodyPr numCol="1" spcCol="180000" anchor="ctr" anchorCtr="0">
            <a:normAutofit/>
          </a:bodyPr>
          <a:lstStyle>
            <a:lvl1pPr marL="0" indent="0">
              <a:buNone/>
              <a:defRPr sz="1500" i="0">
                <a:solidFill>
                  <a:schemeClr val="tx1"/>
                </a:solidFill>
              </a:defRPr>
            </a:lvl1pPr>
          </a:lstStyle>
          <a:p>
            <a:pPr lvl="0"/>
            <a:r>
              <a:rPr lang="nl-NL"/>
              <a:t>Klik om gegevens afzender in te voegen</a:t>
            </a:r>
          </a:p>
        </p:txBody>
      </p:sp>
      <p:sp>
        <p:nvSpPr>
          <p:cNvPr id="20" name="Tijdelijke aanduiding voor tekst 13"/>
          <p:cNvSpPr>
            <a:spLocks noGrp="1"/>
          </p:cNvSpPr>
          <p:nvPr>
            <p:ph type="body" sz="quarter" idx="18" hasCustomPrompt="1"/>
          </p:nvPr>
        </p:nvSpPr>
        <p:spPr>
          <a:xfrm>
            <a:off x="5382215" y="2884130"/>
            <a:ext cx="3286727" cy="518913"/>
          </a:xfrm>
        </p:spPr>
        <p:txBody>
          <a:bodyPr numCol="1" spcCol="180000" anchor="ctr" anchorCtr="0">
            <a:normAutofit/>
          </a:bodyPr>
          <a:lstStyle>
            <a:lvl1pPr marL="0" indent="0">
              <a:buNone/>
              <a:defRPr sz="1500" i="0">
                <a:solidFill>
                  <a:schemeClr val="tx1"/>
                </a:solidFill>
              </a:defRPr>
            </a:lvl1pPr>
          </a:lstStyle>
          <a:p>
            <a:pPr lvl="0"/>
            <a:r>
              <a:rPr lang="nl-NL"/>
              <a:t>Klik om gegevens afzender in te voegen</a:t>
            </a:r>
          </a:p>
        </p:txBody>
      </p:sp>
      <p:sp>
        <p:nvSpPr>
          <p:cNvPr id="21" name="Tijdelijke aanduiding voor afbeelding 3"/>
          <p:cNvSpPr>
            <a:spLocks noGrp="1" noChangeAspect="1"/>
          </p:cNvSpPr>
          <p:nvPr>
            <p:ph type="pic" sz="quarter" idx="19"/>
          </p:nvPr>
        </p:nvSpPr>
        <p:spPr>
          <a:xfrm>
            <a:off x="4919401" y="1771008"/>
            <a:ext cx="405902" cy="405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19401" y="2360520"/>
            <a:ext cx="405902" cy="405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19401" y="2940638"/>
            <a:ext cx="405902" cy="405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472500" y="2287840"/>
            <a:ext cx="3748266" cy="801900"/>
          </a:xfrm>
        </p:spPr>
        <p:txBody>
          <a:bodyPr/>
          <a:lstStyle>
            <a:lvl1pPr>
              <a:defRPr>
                <a:solidFill>
                  <a:schemeClr val="tx1"/>
                </a:solidFill>
              </a:defRPr>
            </a:lvl1pPr>
          </a:lstStyle>
          <a:p>
            <a:r>
              <a:rPr lang="nl-NL"/>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472500" y="4896429"/>
            <a:ext cx="3196828" cy="137700"/>
          </a:xfrm>
        </p:spPr>
        <p:txBody>
          <a:bodyPr anchor="b" anchorCtr="0">
            <a:noAutofit/>
          </a:bodyPr>
          <a:lstStyle>
            <a:lvl1pPr marL="0" indent="0">
              <a:buNone/>
              <a:defRPr sz="675" cap="all" baseline="0">
                <a:solidFill>
                  <a:schemeClr val="tx1"/>
                </a:solidFill>
              </a:defRPr>
            </a:lvl1pPr>
          </a:lstStyle>
          <a:p>
            <a:pPr lvl="0"/>
            <a:r>
              <a:rPr lang="nl-NL"/>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1261872"/>
          </a:xfrm>
          <a:prstGeom prst="rect">
            <a:avLst/>
          </a:prstGeom>
        </p:spPr>
      </p:pic>
      <p:sp>
        <p:nvSpPr>
          <p:cNvPr id="13" name="Vrije vorm: vorm 16">
            <a:extLst>
              <a:ext uri="{FF2B5EF4-FFF2-40B4-BE49-F238E27FC236}">
                <a16:creationId xmlns:a16="http://schemas.microsoft.com/office/drawing/2014/main" id="{CE883B12-7812-4AB5-9452-637027F74772}"/>
              </a:ext>
            </a:extLst>
          </p:cNvPr>
          <p:cNvSpPr/>
          <p:nvPr userDrawn="1"/>
        </p:nvSpPr>
        <p:spPr>
          <a:xfrm>
            <a:off x="0" y="0"/>
            <a:ext cx="4572000" cy="514350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pic>
        <p:nvPicPr>
          <p:cNvPr id="14" name="Afbeelding 13">
            <a:extLst>
              <a:ext uri="{FF2B5EF4-FFF2-40B4-BE49-F238E27FC236}">
                <a16:creationId xmlns:a16="http://schemas.microsoft.com/office/drawing/2014/main" id="{6D7B6104-9A05-4402-8182-B4559988848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9144000" cy="1261872"/>
          </a:xfrm>
          <a:prstGeom prst="rect">
            <a:avLst/>
          </a:prstGeom>
        </p:spPr>
      </p:pic>
      <p:sp>
        <p:nvSpPr>
          <p:cNvPr id="15" name="Tijdelijke aanduiding voor dianummer 3">
            <a:extLst>
              <a:ext uri="{FF2B5EF4-FFF2-40B4-BE49-F238E27FC236}">
                <a16:creationId xmlns:a16="http://schemas.microsoft.com/office/drawing/2014/main" id="{00C4A9ED-10BC-4655-9631-74B32DCB2A3C}"/>
              </a:ext>
            </a:extLst>
          </p:cNvPr>
          <p:cNvSpPr txBox="1">
            <a:spLocks/>
          </p:cNvSpPr>
          <p:nvPr userDrawn="1"/>
        </p:nvSpPr>
        <p:spPr>
          <a:xfrm>
            <a:off x="8612972" y="4896429"/>
            <a:ext cx="383400" cy="137700"/>
          </a:xfrm>
          <a:prstGeom prst="rect">
            <a:avLst/>
          </a:prstGeom>
        </p:spPr>
        <p:txBody>
          <a:bodyPr vert="horz" lIns="0" tIns="0" rIns="0" bIns="0" rtlCol="0" anchor="b" anchorCtr="0"/>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3B359-CF0D-4389-949E-16A33FCBB3EC}" type="slidenum">
              <a:rPr lang="nl-NL" sz="900" smtClean="0">
                <a:solidFill>
                  <a:schemeClr val="tx1"/>
                </a:solidFill>
              </a:rPr>
              <a:pPr/>
              <a:t>‹nr.›</a:t>
            </a:fld>
            <a:endParaRPr lang="nl-NL" sz="900">
              <a:solidFill>
                <a:schemeClr val="tx1"/>
              </a:solidFill>
            </a:endParaRPr>
          </a:p>
        </p:txBody>
      </p:sp>
    </p:spTree>
    <p:extLst>
      <p:ext uri="{BB962C8B-B14F-4D97-AF65-F5344CB8AC3E}">
        <p14:creationId xmlns:p14="http://schemas.microsoft.com/office/powerpoint/2010/main" val="13798781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_8 contentslide - Quote/tekst groot">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77D3F0B-E3BC-8C42-9086-E6FDCDE3A507}"/>
              </a:ext>
            </a:extLst>
          </p:cNvPr>
          <p:cNvSpPr>
            <a:spLocks noGrp="1"/>
          </p:cNvSpPr>
          <p:nvPr>
            <p:ph type="body" sz="quarter" idx="10"/>
          </p:nvPr>
        </p:nvSpPr>
        <p:spPr>
          <a:xfrm>
            <a:off x="698898" y="1590675"/>
            <a:ext cx="7963450" cy="2867025"/>
          </a:xfrm>
        </p:spPr>
        <p:txBody>
          <a:bodyPr tIns="360000" rIns="360000" bIns="360000" numCol="2" spcCol="360000">
            <a:noAutofit/>
          </a:bodyPr>
          <a:lstStyle>
            <a:lvl1pPr marL="0" indent="0">
              <a:lnSpc>
                <a:spcPts val="1350"/>
              </a:lnSpc>
              <a:spcBef>
                <a:spcPts val="0"/>
              </a:spcBef>
              <a:buNone/>
              <a:defRPr sz="1200"/>
            </a:lvl1pPr>
            <a:lvl2pPr marL="234900" indent="0">
              <a:lnSpc>
                <a:spcPts val="1350"/>
              </a:lnSpc>
              <a:spcBef>
                <a:spcPts val="450"/>
              </a:spcBef>
              <a:buNone/>
              <a:defRPr sz="1200"/>
            </a:lvl2pPr>
            <a:lvl3pPr marL="472500" indent="0">
              <a:lnSpc>
                <a:spcPts val="1350"/>
              </a:lnSpc>
              <a:spcBef>
                <a:spcPts val="450"/>
              </a:spcBef>
              <a:buNone/>
              <a:defRPr sz="1200"/>
            </a:lvl3pPr>
            <a:lvl4pPr marL="707400" indent="0">
              <a:lnSpc>
                <a:spcPts val="1350"/>
              </a:lnSpc>
              <a:spcBef>
                <a:spcPts val="450"/>
              </a:spcBef>
              <a:buNone/>
              <a:defRPr sz="1200"/>
            </a:lvl4pPr>
            <a:lvl5pPr marL="945000" indent="0">
              <a:lnSpc>
                <a:spcPts val="1350"/>
              </a:lnSpc>
              <a:spcBef>
                <a:spcPts val="450"/>
              </a:spcBef>
              <a:buNone/>
              <a:defRPr sz="1200"/>
            </a:lvl5pPr>
          </a:lstStyle>
          <a:p>
            <a:pPr lvl="0"/>
            <a:r>
              <a:rPr lang="nl-NL"/>
              <a:t>Klikken om de tekststijl van het model te bewerken</a:t>
            </a:r>
          </a:p>
          <a:p>
            <a:pPr lvl="0"/>
            <a:endParaRPr lang="nl-NL"/>
          </a:p>
        </p:txBody>
      </p:sp>
      <p:sp>
        <p:nvSpPr>
          <p:cNvPr id="13" name="Tijdelijke aanduiding voor tekst 12">
            <a:extLst>
              <a:ext uri="{FF2B5EF4-FFF2-40B4-BE49-F238E27FC236}">
                <a16:creationId xmlns:a16="http://schemas.microsoft.com/office/drawing/2014/main" id="{06296E4D-6DD1-DF45-9102-F98C760CE686}"/>
              </a:ext>
            </a:extLst>
          </p:cNvPr>
          <p:cNvSpPr>
            <a:spLocks noGrp="1"/>
          </p:cNvSpPr>
          <p:nvPr>
            <p:ph type="body" sz="quarter" idx="11"/>
          </p:nvPr>
        </p:nvSpPr>
        <p:spPr>
          <a:xfrm>
            <a:off x="698898" y="762001"/>
            <a:ext cx="5873353" cy="621506"/>
          </a:xfrm>
        </p:spPr>
        <p:txBody>
          <a:bodyPr tIns="0">
            <a:noAutofit/>
          </a:bodyPr>
          <a:lstStyle>
            <a:lvl1pPr marL="0" indent="0">
              <a:lnSpc>
                <a:spcPct val="80000"/>
              </a:lnSpc>
              <a:spcBef>
                <a:spcPts val="0"/>
              </a:spcBef>
              <a:buNone/>
              <a:defRPr sz="2100" b="1">
                <a:solidFill>
                  <a:schemeClr val="tx2"/>
                </a:solidFill>
              </a:defRPr>
            </a:lvl1pPr>
            <a:lvl2pPr marL="234900" indent="0">
              <a:buNone/>
              <a:defRPr sz="1350"/>
            </a:lvl2pPr>
            <a:lvl3pPr marL="472500" indent="0">
              <a:buNone/>
              <a:defRPr sz="1350"/>
            </a:lvl3pPr>
            <a:lvl4pPr marL="707400" indent="0">
              <a:buNone/>
              <a:defRPr sz="1350"/>
            </a:lvl4pPr>
            <a:lvl5pPr marL="945000" indent="0">
              <a:buNone/>
              <a:defRPr sz="1350"/>
            </a:lvl5pPr>
          </a:lstStyle>
          <a:p>
            <a:pPr lvl="0"/>
            <a:r>
              <a:rPr lang="nl-NL"/>
              <a:t>Klikken om de tekststijl </a:t>
            </a:r>
          </a:p>
          <a:p>
            <a:pPr lvl="0"/>
            <a:r>
              <a:rPr lang="nl-NL"/>
              <a:t>van het model te bewerken</a:t>
            </a:r>
          </a:p>
        </p:txBody>
      </p:sp>
    </p:spTree>
    <p:extLst>
      <p:ext uri="{BB962C8B-B14F-4D97-AF65-F5344CB8AC3E}">
        <p14:creationId xmlns:p14="http://schemas.microsoft.com/office/powerpoint/2010/main" val="265039873"/>
      </p:ext>
    </p:extLst>
  </p:cSld>
  <p:clrMapOvr>
    <a:masterClrMapping/>
  </p:clrMapOvr>
  <p:transition advClick="0">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b">
            <a:normAutofit/>
          </a:bodyPr>
          <a:lstStyle>
            <a:lvl1pPr algn="l">
              <a:defRPr sz="2700">
                <a:solidFill>
                  <a:schemeClr val="tx1"/>
                </a:solidFill>
              </a:defRPr>
            </a:lvl1pPr>
          </a:lstStyle>
          <a:p>
            <a:r>
              <a:rPr lang="nl-NL"/>
              <a:t>Klik om de stijl te bewerken</a:t>
            </a:r>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89" y="1"/>
            <a:ext cx="9144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624414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userDrawn="1">
          <p15:clr>
            <a:srgbClr val="FBAE40"/>
          </p15:clr>
        </p15:guide>
        <p15:guide id="2" pos="3033" userDrawn="1">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476250" y="1707356"/>
            <a:ext cx="8192691" cy="2958704"/>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6437069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0"/>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2-7-2024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‹nr.›</a:t>
            </a:fld>
            <a:endParaRPr lang="nl-NL"/>
          </a:p>
        </p:txBody>
      </p:sp>
    </p:spTree>
    <p:extLst>
      <p:ext uri="{BB962C8B-B14F-4D97-AF65-F5344CB8AC3E}">
        <p14:creationId xmlns:p14="http://schemas.microsoft.com/office/powerpoint/2010/main" val="2288846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49391543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b">
            <a:normAutofit/>
          </a:bodyPr>
          <a:lstStyle>
            <a:lvl1pPr algn="l">
              <a:defRPr sz="2700">
                <a:solidFill>
                  <a:schemeClr val="tx1"/>
                </a:solidFill>
              </a:defRPr>
            </a:lvl1pPr>
          </a:lstStyle>
          <a:p>
            <a:r>
              <a:rPr lang="nl-NL"/>
              <a:t>Klik om de stijl te bewerken</a:t>
            </a:r>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89" y="0"/>
            <a:ext cx="9144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6669173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userDrawn="1">
          <p15:clr>
            <a:srgbClr val="FBAE40"/>
          </p15:clr>
        </p15:guide>
        <p15:guide id="2" pos="3033" userDrawn="1">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1"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4054545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476011" y="2570560"/>
            <a:ext cx="8192930" cy="1294859"/>
          </a:xfrm>
        </p:spPr>
        <p:txBody>
          <a:bodyPr lIns="57600" tIns="90000" bIns="90000" anchor="b">
            <a:normAutofit/>
          </a:bodyPr>
          <a:lstStyle>
            <a:lvl1pPr algn="l">
              <a:defRPr sz="2700" b="0">
                <a:solidFill>
                  <a:schemeClr val="tx1"/>
                </a:solidFill>
              </a:defRPr>
            </a:lvl1pPr>
          </a:lstStyle>
          <a:p>
            <a:r>
              <a:rPr lang="nl-NL"/>
              <a:t>Klik om de stijl te bewerken</a:t>
            </a:r>
          </a:p>
        </p:txBody>
      </p:sp>
      <p:sp>
        <p:nvSpPr>
          <p:cNvPr id="3" name="Ondertitel 2"/>
          <p:cNvSpPr>
            <a:spLocks noGrp="1"/>
          </p:cNvSpPr>
          <p:nvPr>
            <p:ph type="subTitle" idx="1"/>
          </p:nvPr>
        </p:nvSpPr>
        <p:spPr>
          <a:xfrm>
            <a:off x="476011" y="3871801"/>
            <a:ext cx="8192930" cy="498239"/>
          </a:xfrm>
        </p:spPr>
        <p:txBody>
          <a:bodyPr lIns="7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475059" y="4372040"/>
            <a:ext cx="3854054"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9144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8624047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9" userDrawn="1">
          <p15:clr>
            <a:srgbClr val="FBAE40"/>
          </p15:clr>
        </p15:guide>
        <p15:guide id="2" orient="horz" pos="1992" userDrawn="1">
          <p15:clr>
            <a:srgbClr val="FBAE40"/>
          </p15:clr>
        </p15:guide>
        <p15:guide id="3" pos="3033" userDrawn="1">
          <p15:clr>
            <a:srgbClr val="FBAE40"/>
          </p15:clr>
        </p15:guide>
        <p15:guide id="4" pos="2727" userDrawn="1">
          <p15:clr>
            <a:srgbClr val="FBAE40"/>
          </p15:clr>
        </p15:guide>
        <p15:guide id="5" orient="horz" pos="2351" userDrawn="1">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7"/>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48068254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50"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7633410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237743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0" name="Titel 1"/>
          <p:cNvSpPr>
            <a:spLocks noGrp="1"/>
          </p:cNvSpPr>
          <p:nvPr>
            <p:ph type="title"/>
          </p:nvPr>
        </p:nvSpPr>
        <p:spPr>
          <a:xfrm>
            <a:off x="476249" y="1977629"/>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199283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1"/>
            <a:ext cx="3753000" cy="121034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2"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1" name="Tijdelijke aanduiding voor tekst 11"/>
          <p:cNvSpPr>
            <a:spLocks noGrp="1"/>
          </p:cNvSpPr>
          <p:nvPr>
            <p:ph type="body" sz="quarter" idx="13"/>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5180087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49" y="1977628"/>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764212622"/>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76250" y="1707356"/>
            <a:ext cx="3919538" cy="2958704"/>
          </a:xfrm>
        </p:spPr>
        <p:txBody>
          <a:bodyPr/>
          <a:lstStyle/>
          <a:p>
            <a:pPr lvl="0"/>
            <a:r>
              <a:rPr lang="nl-NL"/>
              <a:t>Tekststijl van het model bewerken</a:t>
            </a:r>
          </a:p>
        </p:txBody>
      </p:sp>
      <p:sp>
        <p:nvSpPr>
          <p:cNvPr id="4" name="Tijdelijke aanduiding voor inhoud 3"/>
          <p:cNvSpPr>
            <a:spLocks noGrp="1"/>
          </p:cNvSpPr>
          <p:nvPr>
            <p:ph sz="half" idx="2"/>
          </p:nvPr>
        </p:nvSpPr>
        <p:spPr>
          <a:xfrm>
            <a:off x="4914899" y="1707356"/>
            <a:ext cx="3753000" cy="2958704"/>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011121378"/>
      </p:ext>
    </p:extLst>
  </p:cSld>
  <p:clrMapOvr>
    <a:masterClrMapping/>
  </p:clrMapOvr>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76251" y="2215304"/>
            <a:ext cx="3753000" cy="2450757"/>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4914900" y="1729528"/>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914900" y="2215304"/>
            <a:ext cx="3754041" cy="2450757"/>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088853898"/>
      </p:ext>
    </p:extLst>
  </p:cSld>
  <p:clrMapOvr>
    <a:masterClrMapping/>
  </p:clrMapOvr>
  <p:extLst>
    <p:ext uri="{DCECCB84-F9BA-43D5-87BE-67443E8EF086}">
      <p15:sldGuideLst xmlns:p15="http://schemas.microsoft.com/office/powerpoint/2012/main">
        <p15:guide id="1" pos="2991" userDrawn="1">
          <p15:clr>
            <a:srgbClr val="FBAE40"/>
          </p15:clr>
        </p15:guide>
        <p15:guide id="2" pos="2770" userDrawn="1">
          <p15:clr>
            <a:srgbClr val="FBAE40"/>
          </p15:clr>
        </p15:guide>
        <p15:guide id="3" orient="horz" pos="1246" userDrawn="1">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997570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555953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499"/>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10" name="Tijdelijke aanduiding voor inhoud 9"/>
          <p:cNvSpPr>
            <a:spLocks noGrp="1"/>
          </p:cNvSpPr>
          <p:nvPr>
            <p:ph sz="quarter" idx="13"/>
          </p:nvPr>
        </p:nvSpPr>
        <p:spPr>
          <a:xfrm>
            <a:off x="4915941" y="789385"/>
            <a:ext cx="3753000" cy="3876675"/>
          </a:xfrm>
        </p:spPr>
        <p:txBody>
          <a:bodyPr/>
          <a:lstStyle/>
          <a:p>
            <a:pPr lvl="0"/>
            <a:r>
              <a:rPr lang="nl-NL"/>
              <a:t>Tekststijl van het model bewerken</a:t>
            </a:r>
          </a:p>
        </p:txBody>
      </p:sp>
      <p:sp>
        <p:nvSpPr>
          <p:cNvPr id="3" name="Titel 2"/>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0036411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1"/>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rIns="90000">
            <a:norm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4961339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2"/>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848329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4572000" y="-1191"/>
            <a:ext cx="4572000" cy="5144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750">
              <a:solidFill>
                <a:schemeClr val="bg1"/>
              </a:solidFill>
            </a:endParaRPr>
          </a:p>
        </p:txBody>
      </p:sp>
      <p:sp>
        <p:nvSpPr>
          <p:cNvPr id="6" name="Titel 5"/>
          <p:cNvSpPr>
            <a:spLocks noGrp="1"/>
          </p:cNvSpPr>
          <p:nvPr>
            <p:ph type="title"/>
          </p:nvPr>
        </p:nvSpPr>
        <p:spPr>
          <a:xfrm>
            <a:off x="476250" y="1977629"/>
            <a:ext cx="3752849" cy="1188243"/>
          </a:xfrm>
        </p:spPr>
        <p:txBody>
          <a:bodyPr anchor="ctr" anchorCtr="0"/>
          <a:lstStyle>
            <a:lvl1pPr>
              <a:defRPr sz="3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4915941" y="800100"/>
            <a:ext cx="3753000" cy="386596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546702078"/>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guide id="3" pos="4207" userDrawn="1">
          <p15:clr>
            <a:srgbClr val="FBAE40"/>
          </p15:clr>
        </p15:guide>
        <p15:guide id="4" pos="442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1"/>
            <a:ext cx="3753000" cy="121034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2"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9458946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6" name="Titel 5"/>
          <p:cNvSpPr>
            <a:spLocks noGrp="1"/>
          </p:cNvSpPr>
          <p:nvPr>
            <p:ph type="title"/>
          </p:nvPr>
        </p:nvSpPr>
        <p:spPr>
          <a:xfrm>
            <a:off x="476249" y="1977629"/>
            <a:ext cx="3753000" cy="1188243"/>
          </a:xfrm>
        </p:spPr>
        <p:txBody>
          <a:bodyPr anchor="ctr" anchorCtr="0"/>
          <a:lstStyle>
            <a:lvl1pPr>
              <a:defRPr sz="3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4914899" y="789385"/>
            <a:ext cx="3753000" cy="3876675"/>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513415371"/>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500"/>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9" name="Titel 8"/>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104993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Tijdelijke aanduiding voor tekst 9"/>
          <p:cNvSpPr>
            <a:spLocks noGrp="1"/>
          </p:cNvSpPr>
          <p:nvPr>
            <p:ph type="body" sz="quarter" idx="15"/>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p>
        </p:txBody>
      </p:sp>
      <p:sp>
        <p:nvSpPr>
          <p:cNvPr id="20" name="Tijdelijke aanduiding voor datum 19"/>
          <p:cNvSpPr>
            <a:spLocks noGrp="1"/>
          </p:cNvSpPr>
          <p:nvPr>
            <p:ph type="dt" sz="half" idx="25"/>
          </p:nvPr>
        </p:nvSpPr>
        <p:spPr/>
        <p:txBody>
          <a:bodyPr/>
          <a:lstStyle/>
          <a:p>
            <a:endParaRPr lang="nl-NL"/>
          </a:p>
        </p:txBody>
      </p:sp>
      <p:sp>
        <p:nvSpPr>
          <p:cNvPr id="21" name="Tijdelijke aanduiding voor voettekst 20"/>
          <p:cNvSpPr>
            <a:spLocks noGrp="1"/>
          </p:cNvSpPr>
          <p:nvPr>
            <p:ph type="ftr" sz="quarter" idx="26"/>
          </p:nvPr>
        </p:nvSpPr>
        <p:spPr/>
        <p:txBody>
          <a:body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62718722"/>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476250" y="1717200"/>
            <a:ext cx="3752850" cy="2948860"/>
          </a:xfrm>
        </p:spPr>
        <p:txBody>
          <a:bodyPr/>
          <a:lstStyle/>
          <a:p>
            <a:pPr lvl="0"/>
            <a:r>
              <a:rPr lang="nl-NL"/>
              <a:t>Tekststijl van het model bewerken</a:t>
            </a:r>
          </a:p>
        </p:txBody>
      </p:sp>
      <p:sp>
        <p:nvSpPr>
          <p:cNvPr id="2" name="Titel 1"/>
          <p:cNvSpPr>
            <a:spLocks noGrp="1"/>
          </p:cNvSpPr>
          <p:nvPr>
            <p:ph type="title"/>
          </p:nvPr>
        </p:nvSpPr>
        <p:spPr>
          <a:xfrm>
            <a:off x="476250" y="788401"/>
            <a:ext cx="3752850" cy="711035"/>
          </a:xfrm>
        </p:spPr>
        <p:txBody>
          <a:bodyPr/>
          <a:lstStyle/>
          <a:p>
            <a:r>
              <a:rPr lang="nl-NL"/>
              <a:t>Klik om de stijl te bewerken</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1310953048"/>
      </p:ext>
    </p:extLst>
  </p:cSld>
  <p:clrMapOvr>
    <a:masterClrMapping/>
  </p:clrMapOvr>
  <p:extLst>
    <p:ext uri="{DCECCB84-F9BA-43D5-87BE-67443E8EF086}">
      <p15:sldGuideLst xmlns:p15="http://schemas.microsoft.com/office/powerpoint/2012/main">
        <p15:guide id="1" pos="2983" userDrawn="1">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9909749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614471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214438"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4915941" y="2916000"/>
            <a:ext cx="3753000" cy="1750060"/>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853313159"/>
      </p:ext>
    </p:extLst>
  </p:cSld>
  <p:clrMapOvr>
    <a:overrideClrMapping bg1="dk1" tx1="lt1" bg2="dk2" tx2="lt2" accent1="accent1" accent2="accent2" accent3="accent3" accent4="accent4" accent5="accent5" accent6="accent6" hlink="hlink" folHlink="folHlink"/>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914899" y="2916000"/>
            <a:ext cx="3753000" cy="1750060"/>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475654" y="2916000"/>
            <a:ext cx="3753446" cy="1750060"/>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61128704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214438"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053617964"/>
      </p:ext>
    </p:extLst>
  </p:cSld>
  <p:clrMapOvr>
    <a:overrideClrMapping bg1="dk1" tx1="lt1" bg2="dk2" tx2="lt2" accent1="accent1" accent2="accent2" accent3="accent3" accent4="accent4" accent5="accent5" accent6="accent6" hlink="hlink" folHlink="folHlink"/>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82946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dia afbeelding horizontaal">
    <p:spTree>
      <p:nvGrpSpPr>
        <p:cNvPr id="1" name=""/>
        <p:cNvGrpSpPr/>
        <p:nvPr/>
      </p:nvGrpSpPr>
      <p:grpSpPr>
        <a:xfrm>
          <a:off x="0" y="0"/>
          <a:ext cx="0" cy="0"/>
          <a:chOff x="0" y="0"/>
          <a:chExt cx="0" cy="0"/>
        </a:xfrm>
      </p:grpSpPr>
      <p:sp>
        <p:nvSpPr>
          <p:cNvPr id="2" name="Titel 1"/>
          <p:cNvSpPr>
            <a:spLocks noGrp="1"/>
          </p:cNvSpPr>
          <p:nvPr>
            <p:ph type="ctrTitle"/>
          </p:nvPr>
        </p:nvSpPr>
        <p:spPr>
          <a:xfrm>
            <a:off x="476011" y="2570561"/>
            <a:ext cx="8192930" cy="1294859"/>
          </a:xfrm>
        </p:spPr>
        <p:txBody>
          <a:bodyPr lIns="57600" tIns="90000" bIns="90000" anchor="b">
            <a:normAutofit/>
          </a:bodyPr>
          <a:lstStyle>
            <a:lvl1pPr algn="l">
              <a:defRPr sz="2700" b="0">
                <a:solidFill>
                  <a:schemeClr val="tx1"/>
                </a:solidFill>
              </a:defRPr>
            </a:lvl1pPr>
          </a:lstStyle>
          <a:p>
            <a:r>
              <a:rPr lang="nl-NL"/>
              <a:t>Klik om de stijl te bewerken</a:t>
            </a:r>
          </a:p>
        </p:txBody>
      </p:sp>
      <p:sp>
        <p:nvSpPr>
          <p:cNvPr id="3" name="Ondertitel 2"/>
          <p:cNvSpPr>
            <a:spLocks noGrp="1"/>
          </p:cNvSpPr>
          <p:nvPr>
            <p:ph type="subTitle" idx="1"/>
          </p:nvPr>
        </p:nvSpPr>
        <p:spPr>
          <a:xfrm>
            <a:off x="476011" y="3871802"/>
            <a:ext cx="8192930" cy="498239"/>
          </a:xfrm>
        </p:spPr>
        <p:txBody>
          <a:bodyPr lIns="72000" tIns="90000">
            <a:normAutofit/>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475060" y="4372040"/>
            <a:ext cx="3854054"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9144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7498791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9" userDrawn="1">
          <p15:clr>
            <a:srgbClr val="FBAE40"/>
          </p15:clr>
        </p15:guide>
        <p15:guide id="2" orient="horz" pos="1992" userDrawn="1">
          <p15:clr>
            <a:srgbClr val="FBAE40"/>
          </p15:clr>
        </p15:guide>
        <p15:guide id="3" pos="3033" userDrawn="1">
          <p15:clr>
            <a:srgbClr val="FBAE40"/>
          </p15:clr>
        </p15:guide>
        <p15:guide id="4" pos="2727" userDrawn="1">
          <p15:clr>
            <a:srgbClr val="FBAE40"/>
          </p15:clr>
        </p15:guide>
        <p15:guide id="5" orient="horz" pos="2351" userDrawn="1">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200" y="788400"/>
            <a:ext cx="8193287" cy="710100"/>
          </a:xfrm>
        </p:spPr>
        <p:txBody>
          <a:bodyPr/>
          <a:lstStyle>
            <a:lvl1pPr>
              <a:defRPr>
                <a:solidFill>
                  <a:schemeClr val="tx1"/>
                </a:solidFill>
              </a:defRPr>
            </a:lvl1pPr>
          </a:lstStyle>
          <a:p>
            <a:r>
              <a:rPr lang="nl-NL"/>
              <a:t>Klik om de stijl te bewerken</a:t>
            </a:r>
          </a:p>
        </p:txBody>
      </p:sp>
      <p:sp>
        <p:nvSpPr>
          <p:cNvPr id="13" name="Tijdelijke aanduiding voor datum 12"/>
          <p:cNvSpPr>
            <a:spLocks noGrp="1"/>
          </p:cNvSpPr>
          <p:nvPr>
            <p:ph type="dt" sz="half" idx="15"/>
          </p:nvPr>
        </p:nvSpPr>
        <p:spPr/>
        <p:txBody>
          <a:bodyPr/>
          <a:lstStyle/>
          <a:p>
            <a:endParaRPr lang="nl-NL"/>
          </a:p>
        </p:txBody>
      </p:sp>
      <p:sp>
        <p:nvSpPr>
          <p:cNvPr id="14" name="Tijdelijke aanduiding voor voettekst 13"/>
          <p:cNvSpPr>
            <a:spLocks noGrp="1"/>
          </p:cNvSpPr>
          <p:nvPr>
            <p:ph type="ftr" sz="quarter" idx="16"/>
          </p:nvPr>
        </p:nvSpPr>
        <p:spPr/>
        <p:txBody>
          <a:bodyPr/>
          <a:lstStyle/>
          <a:p>
            <a:endParaRPr lang="nl-NL"/>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530503234"/>
      </p:ext>
    </p:extLst>
  </p:cSld>
  <p:clrMapOvr>
    <a:overrideClrMapping bg1="dk1" tx1="lt1" bg2="dk2" tx2="lt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475654" y="788400"/>
            <a:ext cx="8193287" cy="710100"/>
          </a:xfrm>
        </p:spPr>
        <p:txBody>
          <a:bodyPr/>
          <a:lstStyle/>
          <a:p>
            <a:r>
              <a:rPr lang="nl-NL"/>
              <a:t>Klik om de stijl te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76270129"/>
      </p:ext>
    </p:extLst>
  </p:cSld>
  <p:clrMapOvr>
    <a:overrideClrMapping bg1="lt1" tx1="dk1" bg2="lt2" tx2="dk2" accent1="accent1" accent2="accent2" accent3="accent3" accent4="accent4" accent5="accent5" accent6="accent6" hlink="hlink" folHlink="folHlink"/>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3983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Tree>
    <p:extLst>
      <p:ext uri="{BB962C8B-B14F-4D97-AF65-F5344CB8AC3E}">
        <p14:creationId xmlns:p14="http://schemas.microsoft.com/office/powerpoint/2010/main" val="155876855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476250" y="1707356"/>
            <a:ext cx="8192691" cy="2958704"/>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9052105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5969144" y="1707356"/>
            <a:ext cx="2700000" cy="295275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476250" y="1707356"/>
            <a:ext cx="5384223" cy="2958704"/>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778078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Tijdelijke aanduiding voor tekst 9"/>
          <p:cNvSpPr>
            <a:spLocks noGrp="1"/>
          </p:cNvSpPr>
          <p:nvPr>
            <p:ph type="body" sz="quarter" idx="14"/>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p:nvPr>
        </p:nvSpPr>
        <p:spPr>
          <a:xfrm>
            <a:off x="476250" y="800100"/>
            <a:ext cx="3752850" cy="3865960"/>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136396234"/>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hasCustomPrompt="1"/>
          </p:nvPr>
        </p:nvSpPr>
        <p:spPr>
          <a:xfrm>
            <a:off x="476250" y="1406713"/>
            <a:ext cx="8192691" cy="1163847"/>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86756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86756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86756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40858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40858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40858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43660012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4572000" cy="51435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tel 1"/>
          <p:cNvSpPr>
            <a:spLocks noGrp="1"/>
          </p:cNvSpPr>
          <p:nvPr>
            <p:ph type="title" hasCustomPrompt="1"/>
          </p:nvPr>
        </p:nvSpPr>
        <p:spPr>
          <a:xfrm>
            <a:off x="476250" y="1924050"/>
            <a:ext cx="3752850" cy="1295400"/>
          </a:xfrm>
        </p:spPr>
        <p:txBody>
          <a:bodyPr anchor="ctr" anchorCtr="0">
            <a:normAutofit/>
          </a:bodyPr>
          <a:lstStyle>
            <a:lvl1pPr>
              <a:defRPr sz="36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382214" y="171450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382214" y="2309615"/>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382214" y="2884130"/>
            <a:ext cx="3286727"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923235" y="1771008"/>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923235" y="2360520"/>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923235" y="2940638"/>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7" name="Tijdelijke aanduiding voor datum 6"/>
          <p:cNvSpPr>
            <a:spLocks noGrp="1"/>
          </p:cNvSpPr>
          <p:nvPr>
            <p:ph type="dt" sz="half" idx="22"/>
          </p:nvPr>
        </p:nvSpPr>
        <p:spPr/>
        <p:txBody>
          <a:bodyPr/>
          <a:lstStyle/>
          <a:p>
            <a:endParaRPr lang="nl-NL"/>
          </a:p>
        </p:txBody>
      </p:sp>
      <p:sp>
        <p:nvSpPr>
          <p:cNvPr id="8" name="Tijdelijke aanduiding voor voettekst 7"/>
          <p:cNvSpPr>
            <a:spLocks noGrp="1"/>
          </p:cNvSpPr>
          <p:nvPr>
            <p:ph type="ftr" sz="quarter" idx="23"/>
          </p:nvPr>
        </p:nvSpPr>
        <p:spPr/>
        <p:txBody>
          <a:bodyPr/>
          <a:lstStyle/>
          <a:p>
            <a:endParaRPr lang="nl-NL"/>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225606875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76250" y="1406713"/>
            <a:ext cx="8192691" cy="1163846"/>
          </a:xfrm>
        </p:spPr>
        <p:txBody>
          <a:bodyPr anchor="ctr" anchorCtr="0">
            <a:normAutofit/>
          </a:bodyPr>
          <a:lstStyle>
            <a:lvl1pPr>
              <a:defRPr sz="36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3168235" y="2884517"/>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3168235" y="3479632"/>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3168235" y="4054146"/>
            <a:ext cx="3510000" cy="518913"/>
          </a:xfrm>
        </p:spPr>
        <p:txBody>
          <a:bodyPr numCol="1" spcCol="180000" anchor="ctr" anchorCtr="0">
            <a:normAutofit/>
          </a:bodyPr>
          <a:lstStyle>
            <a:lvl1pPr marL="0" indent="0">
              <a:buNone/>
              <a:defRPr sz="15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2709256" y="2941025"/>
            <a:ext cx="405902" cy="405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2709256" y="3530537"/>
            <a:ext cx="405902" cy="405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2709256" y="4110654"/>
            <a:ext cx="405902" cy="405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Tree>
    <p:extLst>
      <p:ext uri="{BB962C8B-B14F-4D97-AF65-F5344CB8AC3E}">
        <p14:creationId xmlns:p14="http://schemas.microsoft.com/office/powerpoint/2010/main" val="53461431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8"/>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1"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60"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8"/>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77725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188F1-E197-1348-E115-34094C16AA5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C08978-5FB4-968C-9CED-2A3D255C591D}"/>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B03EF73-B161-7DFA-AFE4-9043C32B7CF9}"/>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F639731-C890-3EBE-5E12-AE212F0B610C}"/>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6" name="Tijdelijke aanduiding voor voettekst 5">
            <a:extLst>
              <a:ext uri="{FF2B5EF4-FFF2-40B4-BE49-F238E27FC236}">
                <a16:creationId xmlns:a16="http://schemas.microsoft.com/office/drawing/2014/main" id="{09D2D7C8-D355-F7A1-C331-6622D48A836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B6A0747-B0CE-8B55-D7BE-DF2D9DA1A9DB}"/>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298687791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1"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60"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432309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915941" y="1412100"/>
            <a:ext cx="3753000" cy="1752300"/>
          </a:xfrm>
        </p:spPr>
        <p:txBody>
          <a:bodyPr tIns="90000" bIns="90000" anchor="b">
            <a:normAutofit/>
          </a:bodyPr>
          <a:lstStyle>
            <a:lvl1pPr algn="l">
              <a:defRPr sz="2700">
                <a:solidFill>
                  <a:schemeClr val="tx1"/>
                </a:solidFill>
              </a:defRPr>
            </a:lvl1pPr>
          </a:lstStyle>
          <a:p>
            <a:r>
              <a:rPr lang="nl-NL"/>
              <a:t>Klik om de stijl te bewerken</a:t>
            </a:r>
          </a:p>
        </p:txBody>
      </p:sp>
      <p:sp>
        <p:nvSpPr>
          <p:cNvPr id="3" name="Ondertitel 2"/>
          <p:cNvSpPr>
            <a:spLocks noGrp="1"/>
          </p:cNvSpPr>
          <p:nvPr>
            <p:ph type="subTitle" idx="1"/>
          </p:nvPr>
        </p:nvSpPr>
        <p:spPr>
          <a:xfrm>
            <a:off x="4915941" y="3161700"/>
            <a:ext cx="3753000" cy="1004400"/>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89" y="0"/>
            <a:ext cx="9144000" cy="1262063"/>
          </a:xfrm>
          <a:prstGeom prst="rect">
            <a:avLst/>
          </a:prstGeom>
        </p:spPr>
      </p:pic>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624414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727" userDrawn="1">
          <p15:clr>
            <a:srgbClr val="FBAE40"/>
          </p15:clr>
        </p15:guide>
        <p15:guide id="2" pos="303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1"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24"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11" name="Tijdelijke aanduiding voor datum 10"/>
          <p:cNvSpPr>
            <a:spLocks noGrp="1"/>
          </p:cNvSpPr>
          <p:nvPr>
            <p:ph type="dt" sz="half" idx="23"/>
          </p:nvPr>
        </p:nvSpPr>
        <p:spPr/>
        <p:txBody>
          <a:bodyPr/>
          <a:lstStyle/>
          <a:p>
            <a:endParaRPr lang="nl-NL"/>
          </a:p>
        </p:txBody>
      </p:sp>
      <p:sp>
        <p:nvSpPr>
          <p:cNvPr id="12" name="Tijdelijke aanduiding voor voettekst 11"/>
          <p:cNvSpPr>
            <a:spLocks noGrp="1"/>
          </p:cNvSpPr>
          <p:nvPr>
            <p:ph type="ftr" sz="quarter" idx="24"/>
          </p:nvPr>
        </p:nvSpPr>
        <p:spPr/>
        <p:txBody>
          <a:bodyPr/>
          <a:lstStyle/>
          <a:p>
            <a:endParaRPr lang="nl-NL"/>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a:p>
        </p:txBody>
      </p:sp>
      <p:sp>
        <p:nvSpPr>
          <p:cNvPr id="17" name="Titel 1"/>
          <p:cNvSpPr>
            <a:spLocks noGrp="1"/>
          </p:cNvSpPr>
          <p:nvPr>
            <p:ph type="ctrTitle"/>
          </p:nvPr>
        </p:nvSpPr>
        <p:spPr>
          <a:xfrm>
            <a:off x="4914900" y="1414100"/>
            <a:ext cx="3753000" cy="1752300"/>
          </a:xfrm>
        </p:spPr>
        <p:txBody>
          <a:bodyPr tIns="90000" bIns="90000" anchor="b">
            <a:normAutofit/>
          </a:bodyPr>
          <a:lstStyle>
            <a:lvl1pPr algn="l">
              <a:defRPr sz="2700">
                <a:solidFill>
                  <a:schemeClr val="bg1"/>
                </a:solidFill>
              </a:defRPr>
            </a:lvl1pPr>
          </a:lstStyle>
          <a:p>
            <a:r>
              <a:rPr lang="nl-NL"/>
              <a:t>Klik om de stijl te bewerken</a:t>
            </a:r>
          </a:p>
        </p:txBody>
      </p:sp>
      <p:sp>
        <p:nvSpPr>
          <p:cNvPr id="18" name="Ondertitel 2"/>
          <p:cNvSpPr>
            <a:spLocks noGrp="1"/>
          </p:cNvSpPr>
          <p:nvPr>
            <p:ph type="subTitle" idx="1"/>
          </p:nvPr>
        </p:nvSpPr>
        <p:spPr>
          <a:xfrm>
            <a:off x="4914900" y="3163700"/>
            <a:ext cx="3753000" cy="121034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1" y="0"/>
            <a:ext cx="4574381" cy="51435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945894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 afbeelding horizontaal">
    <p:spTree>
      <p:nvGrpSpPr>
        <p:cNvPr id="1" name=""/>
        <p:cNvGrpSpPr/>
        <p:nvPr/>
      </p:nvGrpSpPr>
      <p:grpSpPr>
        <a:xfrm>
          <a:off x="0" y="0"/>
          <a:ext cx="0" cy="0"/>
          <a:chOff x="0" y="0"/>
          <a:chExt cx="0" cy="0"/>
        </a:xfrm>
      </p:grpSpPr>
      <p:sp>
        <p:nvSpPr>
          <p:cNvPr id="2" name="Titel 1"/>
          <p:cNvSpPr>
            <a:spLocks noGrp="1"/>
          </p:cNvSpPr>
          <p:nvPr>
            <p:ph type="ctrTitle"/>
          </p:nvPr>
        </p:nvSpPr>
        <p:spPr>
          <a:xfrm>
            <a:off x="476011" y="2570560"/>
            <a:ext cx="8192930" cy="1294859"/>
          </a:xfrm>
        </p:spPr>
        <p:txBody>
          <a:bodyPr lIns="57600" tIns="90000" bIns="90000" anchor="b">
            <a:normAutofit/>
          </a:bodyPr>
          <a:lstStyle>
            <a:lvl1pPr algn="l">
              <a:defRPr sz="2700" b="0">
                <a:solidFill>
                  <a:schemeClr val="tx1"/>
                </a:solidFill>
              </a:defRPr>
            </a:lvl1pPr>
          </a:lstStyle>
          <a:p>
            <a:r>
              <a:rPr lang="nl-NL"/>
              <a:t>Klik om de stijl te bewerken</a:t>
            </a:r>
          </a:p>
        </p:txBody>
      </p:sp>
      <p:sp>
        <p:nvSpPr>
          <p:cNvPr id="3" name="Ondertitel 2"/>
          <p:cNvSpPr>
            <a:spLocks noGrp="1"/>
          </p:cNvSpPr>
          <p:nvPr>
            <p:ph type="subTitle" idx="1"/>
          </p:nvPr>
        </p:nvSpPr>
        <p:spPr>
          <a:xfrm>
            <a:off x="476011" y="3871801"/>
            <a:ext cx="8192930" cy="498239"/>
          </a:xfrm>
        </p:spPr>
        <p:txBody>
          <a:bodyPr lIns="7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475059" y="4372040"/>
            <a:ext cx="3854054"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9144000" cy="2570560"/>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7498791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89" userDrawn="1">
          <p15:clr>
            <a:srgbClr val="FBAE40"/>
          </p15:clr>
        </p15:guide>
        <p15:guide id="2" orient="horz" pos="1992" userDrawn="1">
          <p15:clr>
            <a:srgbClr val="FBAE40"/>
          </p15:clr>
        </p15:guide>
        <p15:guide id="3" pos="3033" userDrawn="1">
          <p15:clr>
            <a:srgbClr val="FBAE40"/>
          </p15:clr>
        </p15:guide>
        <p15:guide id="4" pos="2727" userDrawn="1">
          <p15:clr>
            <a:srgbClr val="FBAE40"/>
          </p15:clr>
        </p15:guide>
        <p15:guide id="5" orient="horz" pos="235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7"/>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8" name="Tijdelijke aanduiding voor datum 17"/>
          <p:cNvSpPr>
            <a:spLocks noGrp="1"/>
          </p:cNvSpPr>
          <p:nvPr>
            <p:ph type="dt" sz="half" idx="17"/>
          </p:nvPr>
        </p:nvSpPr>
        <p:spPr/>
        <p:txBody>
          <a:bodyPr/>
          <a:lstStyle/>
          <a:p>
            <a:endParaRPr lang="nl-NL"/>
          </a:p>
        </p:txBody>
      </p:sp>
      <p:sp>
        <p:nvSpPr>
          <p:cNvPr id="19" name="Tijdelijke aanduiding voor voettekst 18"/>
          <p:cNvSpPr>
            <a:spLocks noGrp="1"/>
          </p:cNvSpPr>
          <p:nvPr>
            <p:ph type="ftr" sz="quarter" idx="18"/>
          </p:nvPr>
        </p:nvSpPr>
        <p:spPr/>
        <p:txBody>
          <a:bodyPr/>
          <a:lstStyle/>
          <a:p>
            <a:endParaRPr lang="nl-NL"/>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4917132" y="2570560"/>
            <a:ext cx="3753000" cy="1803480"/>
          </a:xfrm>
        </p:spPr>
        <p:txBody>
          <a:bodyPr lIns="104400" tIns="90000" rIns="90000" bIns="468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4914900" y="4374040"/>
            <a:ext cx="3753000" cy="292020"/>
          </a:xfrm>
        </p:spPr>
        <p:txBody>
          <a:bodyPr lIns="118800" anchor="b" anchorCtr="0">
            <a:noAutofit/>
          </a:bodyPr>
          <a:lstStyle>
            <a:lvl1pPr marL="0" indent="0">
              <a:buNone/>
              <a:defRPr sz="12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sp>
        <p:nvSpPr>
          <p:cNvPr id="21" name="Titel 1"/>
          <p:cNvSpPr>
            <a:spLocks noGrp="1"/>
          </p:cNvSpPr>
          <p:nvPr>
            <p:ph type="ctrTitle"/>
          </p:nvPr>
        </p:nvSpPr>
        <p:spPr>
          <a:xfrm>
            <a:off x="4915941" y="1518047"/>
            <a:ext cx="3753000" cy="1052513"/>
          </a:xfrm>
        </p:spPr>
        <p:txBody>
          <a:bodyPr tIns="90000" bIns="90000" anchor="b">
            <a:normAutofit/>
          </a:bodyPr>
          <a:lstStyle>
            <a:lvl1pPr algn="l">
              <a:defRPr sz="2700">
                <a:solidFill>
                  <a:schemeClr val="bg1"/>
                </a:solidFill>
              </a:defRPr>
            </a:lvl1pPr>
          </a:lstStyle>
          <a:p>
            <a:r>
              <a:rPr lang="nl-NL"/>
              <a:t>Klik om de stijl te bewerken</a:t>
            </a:r>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2" name="Afbeelding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777256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0" y="1409700"/>
            <a:ext cx="8192691" cy="1160860"/>
          </a:xfrm>
        </p:spPr>
        <p:txBody>
          <a:bodyPr anchor="ctr" anchorCtr="0">
            <a:normAutofit/>
          </a:bodyPr>
          <a:lstStyle>
            <a:lvl1pPr>
              <a:defRPr sz="36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2" y="0"/>
            <a:ext cx="9148763" cy="8001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476250" y="2812115"/>
            <a:ext cx="8193882" cy="1557924"/>
          </a:xfrm>
        </p:spPr>
        <p:txBody>
          <a:bodyPr lIns="104400" tIns="90000" rIns="90000" bIns="46800"/>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475059" y="4372040"/>
            <a:ext cx="3754041" cy="292020"/>
          </a:xfrm>
        </p:spPr>
        <p:txBody>
          <a:bodyPr lIns="86400" anchor="b" anchorCtr="0">
            <a:noAutofit/>
          </a:bodyPr>
          <a:lstStyle>
            <a:lvl1pPr marL="0" indent="0" algn="l">
              <a:buNone/>
              <a:defRPr sz="120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nl-NL"/>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1262063"/>
          </a:xfrm>
          <a:prstGeom prst="rect">
            <a:avLst/>
          </a:prstGeom>
        </p:spPr>
      </p:pic>
      <p:pic>
        <p:nvPicPr>
          <p:cNvPr id="11" name="Afbeelding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42" y="0"/>
            <a:ext cx="9136958" cy="1260900"/>
          </a:xfrm>
          <a:prstGeom prst="rect">
            <a:avLst/>
          </a:prstGeom>
        </p:spPr>
      </p:pic>
    </p:spTree>
    <p:extLst>
      <p:ext uri="{BB962C8B-B14F-4D97-AF65-F5344CB8AC3E}">
        <p14:creationId xmlns:p14="http://schemas.microsoft.com/office/powerpoint/2010/main" val="3432309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a:p>
        </p:txBody>
      </p:sp>
      <p:sp>
        <p:nvSpPr>
          <p:cNvPr id="14" name="Tijdelijke aanduiding voor voettekst 13"/>
          <p:cNvSpPr>
            <a:spLocks noGrp="1"/>
          </p:cNvSpPr>
          <p:nvPr>
            <p:ph type="ftr" sz="quarter" idx="11"/>
          </p:nvPr>
        </p:nvSpPr>
        <p:spPr/>
        <p:txBody>
          <a:bodyPr/>
          <a:lstStyle/>
          <a:p>
            <a:endParaRPr lang="nl-NL"/>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93615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16DDF-34D8-2B0C-440D-694EDA6B02AF}"/>
              </a:ext>
            </a:extLst>
          </p:cNvPr>
          <p:cNvSpPr>
            <a:spLocks noGrp="1"/>
          </p:cNvSpPr>
          <p:nvPr>
            <p:ph type="title"/>
          </p:nvPr>
        </p:nvSpPr>
        <p:spPr>
          <a:xfrm>
            <a:off x="629841" y="273844"/>
            <a:ext cx="7886700" cy="994172"/>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C41E596-AA99-CF0A-B4C8-43923193134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077B619-72AC-C279-B09D-6306910FAB75}"/>
              </a:ext>
            </a:extLst>
          </p:cNvPr>
          <p:cNvSpPr>
            <a:spLocks noGrp="1"/>
          </p:cNvSpPr>
          <p:nvPr>
            <p:ph sz="half" idx="2"/>
          </p:nvPr>
        </p:nvSpPr>
        <p:spPr>
          <a:xfrm>
            <a:off x="629842" y="1878806"/>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07271B3-D7E6-B99A-2C2D-EE7465FDB12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EB400F3-9472-222E-ABDC-FBBEF1D687A5}"/>
              </a:ext>
            </a:extLst>
          </p:cNvPr>
          <p:cNvSpPr>
            <a:spLocks noGrp="1"/>
          </p:cNvSpPr>
          <p:nvPr>
            <p:ph sz="quarter" idx="4"/>
          </p:nvPr>
        </p:nvSpPr>
        <p:spPr>
          <a:xfrm>
            <a:off x="4629150" y="1878806"/>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BAB3C67-5028-77DF-8626-A4C971D5690D}"/>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8" name="Tijdelijke aanduiding voor voettekst 7">
            <a:extLst>
              <a:ext uri="{FF2B5EF4-FFF2-40B4-BE49-F238E27FC236}">
                <a16:creationId xmlns:a16="http://schemas.microsoft.com/office/drawing/2014/main" id="{9D75664E-149C-5F24-7F03-4F8FB945B61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D7F46BF-7CA7-FA5C-B1F5-443F21DB3C32}"/>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226492241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itel 1"/>
          <p:cNvSpPr>
            <a:spLocks noGrp="1"/>
          </p:cNvSpPr>
          <p:nvPr>
            <p:ph type="title"/>
          </p:nvPr>
        </p:nvSpPr>
        <p:spPr>
          <a:xfrm>
            <a:off x="476249" y="1977630"/>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7"/>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9"/>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Tijdelijke aanduiding voor tekst 11"/>
          <p:cNvSpPr>
            <a:spLocks noGrp="1"/>
          </p:cNvSpPr>
          <p:nvPr>
            <p:ph type="body" sz="quarter" idx="13"/>
          </p:nvPr>
        </p:nvSpPr>
        <p:spPr>
          <a:xfrm>
            <a:off x="4914900" y="1717200"/>
            <a:ext cx="3753000" cy="2948860"/>
          </a:xfrm>
        </p:spPr>
        <p:txBody>
          <a:bodyPr/>
          <a:lstStyle>
            <a:lvl1pPr marL="342892" indent="-342892">
              <a:buClr>
                <a:schemeClr val="bg1"/>
              </a:buClr>
              <a:buFont typeface="+mj-lt"/>
              <a:buAutoNum type="arabicPeriod"/>
              <a:defRPr>
                <a:solidFill>
                  <a:schemeClr val="bg1"/>
                </a:solidFill>
              </a:defRPr>
            </a:lvl1pPr>
            <a:lvl2pPr marL="512987" indent="-161996">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2"/>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1"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153694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49" y="1977629"/>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3"/>
            <a:ext cx="3752851" cy="1500188"/>
          </a:xfrm>
        </p:spPr>
        <p:txBody>
          <a:bodyPr tIns="90000" rIns="100800"/>
          <a:lstStyle>
            <a:lvl1pPr marL="0" indent="0" algn="r">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2"/>
            <a:ext cx="3752851" cy="1097756"/>
          </a:xfrm>
        </p:spPr>
        <p:txBody>
          <a:bodyPr rIns="0" anchor="b" anchorCtr="0">
            <a:normAutofit/>
          </a:bodyPr>
          <a:lstStyle>
            <a:lvl1pPr marL="0" indent="0" algn="r">
              <a:buNone/>
              <a:defRPr sz="7200" b="1" i="0">
                <a:solidFill>
                  <a:schemeClr val="bg1"/>
                </a:solidFill>
              </a:defRPr>
            </a:lvl1pPr>
            <a:lvl2pPr marL="234894" indent="0" algn="r">
              <a:buNone/>
              <a:defRPr/>
            </a:lvl2pPr>
            <a:lvl3pPr marL="472488" indent="0" algn="r">
              <a:buNone/>
              <a:defRPr/>
            </a:lvl3pPr>
            <a:lvl4pPr marL="707382" indent="0" algn="r">
              <a:buNone/>
              <a:defRPr/>
            </a:lvl4pPr>
            <a:lvl5pPr marL="944977"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0" name="Titel 1"/>
          <p:cNvSpPr>
            <a:spLocks noGrp="1"/>
          </p:cNvSpPr>
          <p:nvPr>
            <p:ph type="title"/>
          </p:nvPr>
        </p:nvSpPr>
        <p:spPr>
          <a:xfrm>
            <a:off x="476249" y="1977630"/>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4"/>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1"/>
            <a:ext cx="2825142" cy="613172"/>
          </a:xfrm>
        </p:spPr>
        <p:txBody>
          <a:bodyPr anchor="b" anchorCtr="0">
            <a:normAutofit/>
          </a:bodyPr>
          <a:lstStyle>
            <a:lvl1pPr marL="0" indent="0">
              <a:buNone/>
              <a:defRPr sz="1350"/>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7"/>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9"/>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240321242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1" name="Tijdelijke aanduiding voor tekst 11"/>
          <p:cNvSpPr>
            <a:spLocks noGrp="1"/>
          </p:cNvSpPr>
          <p:nvPr>
            <p:ph type="body" sz="quarter" idx="13"/>
          </p:nvPr>
        </p:nvSpPr>
        <p:spPr>
          <a:xfrm>
            <a:off x="4914900" y="1717200"/>
            <a:ext cx="3753000" cy="2948860"/>
          </a:xfrm>
        </p:spPr>
        <p:txBody>
          <a:bodyPr/>
          <a:lstStyle>
            <a:lvl1pPr marL="342892" indent="-342892">
              <a:buClr>
                <a:schemeClr val="bg1"/>
              </a:buClr>
              <a:buFont typeface="+mj-lt"/>
              <a:buAutoNum type="arabicPeriod"/>
              <a:defRPr>
                <a:solidFill>
                  <a:schemeClr val="bg1"/>
                </a:solidFill>
              </a:defRPr>
            </a:lvl1pPr>
            <a:lvl2pPr marL="512987" indent="-161996">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2"/>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1"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4281583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49" y="1977629"/>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3"/>
            <a:ext cx="3752851" cy="1500188"/>
          </a:xfrm>
        </p:spPr>
        <p:txBody>
          <a:bodyPr tIns="90000" rIns="100800"/>
          <a:lstStyle>
            <a:lvl1pPr marL="0" indent="0" algn="r">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2"/>
            <a:ext cx="3752851" cy="1097756"/>
          </a:xfrm>
        </p:spPr>
        <p:txBody>
          <a:bodyPr rIns="0" anchor="b" anchorCtr="0">
            <a:normAutofit/>
          </a:bodyPr>
          <a:lstStyle>
            <a:lvl1pPr marL="0" indent="0" algn="r">
              <a:buNone/>
              <a:defRPr sz="7200" b="1" i="0">
                <a:solidFill>
                  <a:schemeClr val="bg1"/>
                </a:solidFill>
              </a:defRPr>
            </a:lvl1pPr>
            <a:lvl2pPr marL="234894" indent="0" algn="r">
              <a:buNone/>
              <a:defRPr/>
            </a:lvl2pPr>
            <a:lvl3pPr marL="472488" indent="0" algn="r">
              <a:buNone/>
              <a:defRPr/>
            </a:lvl3pPr>
            <a:lvl4pPr marL="707382" indent="0" algn="r">
              <a:buNone/>
              <a:defRPr/>
            </a:lvl4pPr>
            <a:lvl5pPr marL="944977"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7"/>
            <a:ext cx="685800" cy="756047"/>
          </a:xfrm>
          <a:prstGeom prst="rect">
            <a:avLst/>
          </a:prstGeom>
        </p:spPr>
      </p:pic>
    </p:spTree>
    <p:extLst>
      <p:ext uri="{BB962C8B-B14F-4D97-AF65-F5344CB8AC3E}">
        <p14:creationId xmlns:p14="http://schemas.microsoft.com/office/powerpoint/2010/main" val="595314448"/>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itel 1"/>
          <p:cNvSpPr>
            <a:spLocks noGrp="1"/>
          </p:cNvSpPr>
          <p:nvPr>
            <p:ph type="title"/>
          </p:nvPr>
        </p:nvSpPr>
        <p:spPr>
          <a:xfrm>
            <a:off x="476249" y="1977629"/>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Tijdelijke aanduiding voor tekst 11"/>
          <p:cNvSpPr>
            <a:spLocks noGrp="1"/>
          </p:cNvSpPr>
          <p:nvPr>
            <p:ph type="body" sz="quarter" idx="13"/>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53694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49" y="1977628"/>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0" name="Titel 1"/>
          <p:cNvSpPr>
            <a:spLocks noGrp="1"/>
          </p:cNvSpPr>
          <p:nvPr>
            <p:ph type="title"/>
          </p:nvPr>
        </p:nvSpPr>
        <p:spPr>
          <a:xfrm>
            <a:off x="476249" y="1977629"/>
            <a:ext cx="3752851" cy="1188244"/>
          </a:xfrm>
        </p:spPr>
        <p:txBody>
          <a:bodyPr anchor="ctr" anchorCtr="0">
            <a:normAutofit/>
          </a:bodyPr>
          <a:lstStyle>
            <a:lvl1pPr algn="r">
              <a:defRPr sz="27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5843799" y="687694"/>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5843799" y="1546433"/>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5843799" y="24084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5843799" y="32643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5843799" y="4122900"/>
            <a:ext cx="2825142" cy="613172"/>
          </a:xfrm>
        </p:spPr>
        <p:txBody>
          <a:bodyPr anchor="b" anchorCtr="0">
            <a:normAutofit/>
          </a:bodyPr>
          <a:lstStyle>
            <a:lvl1pPr marL="0" indent="0">
              <a:buNone/>
              <a:defRPr sz="1350"/>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4814046" y="748834"/>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4814046" y="1607756"/>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4814046" y="2466678"/>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4814046" y="3325600"/>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4814046" y="4184521"/>
            <a:ext cx="1029754" cy="613172"/>
          </a:xfrm>
        </p:spPr>
        <p:txBody>
          <a:bodyPr bIns="46800" anchor="b" anchorCtr="0">
            <a:normAutofit/>
          </a:bodyPr>
          <a:lstStyle>
            <a:lvl1pPr marL="0" indent="0" algn="r">
              <a:buNone/>
              <a:defRPr sz="3600">
                <a:solidFill>
                  <a:schemeClr val="tx2"/>
                </a:solidFill>
              </a:defRPr>
            </a:lvl1pPr>
          </a:lstStyle>
          <a:p>
            <a:pPr lvl="0"/>
            <a:r>
              <a:rPr lang="nl-NL"/>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24032124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59250-09D0-165D-83E3-FC9134B15C5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27431CF-3F3F-008F-4DBA-285E17874837}"/>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4" name="Tijdelijke aanduiding voor voettekst 3">
            <a:extLst>
              <a:ext uri="{FF2B5EF4-FFF2-40B4-BE49-F238E27FC236}">
                <a16:creationId xmlns:a16="http://schemas.microsoft.com/office/drawing/2014/main" id="{1FA0C498-E8F6-D867-BE41-1C5056BFF18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19FDEA3-B466-5356-4B00-B8458D139FBA}"/>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127463169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1" name="Tijdelijke aanduiding voor tekst 11"/>
          <p:cNvSpPr>
            <a:spLocks noGrp="1"/>
          </p:cNvSpPr>
          <p:nvPr>
            <p:ph type="body" sz="quarter" idx="13"/>
          </p:nvPr>
        </p:nvSpPr>
        <p:spPr>
          <a:xfrm>
            <a:off x="4914900" y="1717200"/>
            <a:ext cx="3753000" cy="2948860"/>
          </a:xfrm>
        </p:spPr>
        <p:txBody>
          <a:bodyPr/>
          <a:lstStyle>
            <a:lvl1pPr marL="342900" indent="-342900">
              <a:buClr>
                <a:schemeClr val="bg1"/>
              </a:buClr>
              <a:buFont typeface="+mj-lt"/>
              <a:buAutoNum type="arabicPeriod"/>
              <a:defRPr>
                <a:solidFill>
                  <a:schemeClr val="bg1"/>
                </a:solidFill>
              </a:defRPr>
            </a:lvl1pPr>
            <a:lvl2pPr marL="513000" indent="-162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4914900" y="788401"/>
            <a:ext cx="3753000" cy="711035"/>
          </a:xfrm>
        </p:spPr>
        <p:txBody>
          <a:bodyPr/>
          <a:lstStyle>
            <a:lvl1pPr>
              <a:defRPr>
                <a:solidFill>
                  <a:schemeClr val="bg1"/>
                </a:solidFill>
              </a:defRPr>
            </a:lvl1pPr>
          </a:lstStyle>
          <a:p>
            <a:r>
              <a:rPr lang="nl-NL"/>
              <a:t>Klik om de stijl te bewerken</a:t>
            </a:r>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4573682" cy="51435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4281583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49" y="1977628"/>
            <a:ext cx="3752851" cy="1188244"/>
          </a:xfrm>
        </p:spPr>
        <p:txBody>
          <a:bodyPr anchor="b">
            <a:normAutofit/>
          </a:bodyPr>
          <a:lstStyle>
            <a:lvl1pPr algn="r">
              <a:defRPr sz="27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476249" y="3165872"/>
            <a:ext cx="3752851" cy="1500188"/>
          </a:xfrm>
        </p:spPr>
        <p:txBody>
          <a:bodyPr tIns="90000" rIns="100800"/>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476249" y="878681"/>
            <a:ext cx="3752851" cy="1097756"/>
          </a:xfrm>
        </p:spPr>
        <p:txBody>
          <a:bodyPr rIns="0" anchor="b" anchorCtr="0">
            <a:normAutofit/>
          </a:bodyPr>
          <a:lstStyle>
            <a:lvl1pPr marL="0" indent="0" algn="r">
              <a:buNone/>
              <a:defRPr sz="7200" b="1" i="0">
                <a:solidFill>
                  <a:schemeClr val="bg1"/>
                </a:solidFill>
              </a:defRPr>
            </a:lvl1pPr>
            <a:lvl2pPr marL="234900" indent="0" algn="r">
              <a:buNone/>
              <a:defRPr/>
            </a:lvl2pPr>
            <a:lvl3pPr marL="472500" indent="0" algn="r">
              <a:buNone/>
              <a:defRPr/>
            </a:lvl3pPr>
            <a:lvl4pPr marL="707400" indent="0" algn="r">
              <a:buNone/>
              <a:defRPr/>
            </a:lvl4pPr>
            <a:lvl5pPr marL="945000" indent="0" algn="r">
              <a:buNone/>
              <a:defRPr/>
            </a:lvl5pPr>
          </a:lstStyle>
          <a:p>
            <a:pPr lvl="0"/>
            <a:r>
              <a:rPr lang="nl-NL"/>
              <a:t>#</a:t>
            </a:r>
          </a:p>
        </p:txBody>
      </p:sp>
      <p:sp>
        <p:nvSpPr>
          <p:cNvPr id="10" name="Tijdelijke aanduiding voor datum 9"/>
          <p:cNvSpPr>
            <a:spLocks noGrp="1"/>
          </p:cNvSpPr>
          <p:nvPr>
            <p:ph type="dt" sz="half" idx="14"/>
          </p:nvPr>
        </p:nvSpPr>
        <p:spPr/>
        <p:txBody>
          <a:bodyPr/>
          <a:lstStyle/>
          <a:p>
            <a:endParaRPr lang="nl-NL"/>
          </a:p>
        </p:txBody>
      </p:sp>
      <p:sp>
        <p:nvSpPr>
          <p:cNvPr id="12" name="Tijdelijke aanduiding voor voettekst 11"/>
          <p:cNvSpPr>
            <a:spLocks noGrp="1"/>
          </p:cNvSpPr>
          <p:nvPr>
            <p:ph type="ftr" sz="quarter" idx="15"/>
          </p:nvPr>
        </p:nvSpPr>
        <p:spPr/>
        <p:txBody>
          <a:bodyPr/>
          <a:lstStyle/>
          <a:p>
            <a:endParaRPr lang="nl-NL"/>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595314448"/>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76250" y="1707356"/>
            <a:ext cx="3919538" cy="2958704"/>
          </a:xfrm>
        </p:spPr>
        <p:txBody>
          <a:bodyPr/>
          <a:lstStyle/>
          <a:p>
            <a:pPr lvl="0"/>
            <a:r>
              <a:rPr lang="nl-NL"/>
              <a:t>Tekststijl van het model bewerken</a:t>
            </a:r>
          </a:p>
        </p:txBody>
      </p:sp>
      <p:sp>
        <p:nvSpPr>
          <p:cNvPr id="4" name="Tijdelijke aanduiding voor inhoud 3"/>
          <p:cNvSpPr>
            <a:spLocks noGrp="1"/>
          </p:cNvSpPr>
          <p:nvPr>
            <p:ph sz="half" idx="2"/>
          </p:nvPr>
        </p:nvSpPr>
        <p:spPr>
          <a:xfrm>
            <a:off x="4914899" y="1707356"/>
            <a:ext cx="3753000" cy="2958704"/>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2131372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76251" y="2215304"/>
            <a:ext cx="3753000" cy="2450757"/>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4914900" y="1729529"/>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914901" y="2215304"/>
            <a:ext cx="3754041" cy="2450757"/>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01924806"/>
      </p:ext>
    </p:extLst>
  </p:cSld>
  <p:clrMapOvr>
    <a:masterClrMapping/>
  </p:clrMapOvr>
  <p:extLst>
    <p:ext uri="{DCECCB84-F9BA-43D5-87BE-67443E8EF086}">
      <p15:sldGuideLst xmlns:p15="http://schemas.microsoft.com/office/powerpoint/2012/main">
        <p15:guide id="1" pos="2991" userDrawn="1">
          <p15:clr>
            <a:srgbClr val="FBAE40"/>
          </p15:clr>
        </p15:guide>
        <p15:guide id="2" pos="2770" userDrawn="1">
          <p15:clr>
            <a:srgbClr val="FBAE40"/>
          </p15:clr>
        </p15:guide>
        <p15:guide id="3" orient="horz" pos="1246"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76251" y="1729528"/>
            <a:ext cx="3753000" cy="486000"/>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p:cNvSpPr>
            <a:spLocks noGrp="1"/>
          </p:cNvSpPr>
          <p:nvPr>
            <p:ph sz="half" idx="2"/>
          </p:nvPr>
        </p:nvSpPr>
        <p:spPr>
          <a:xfrm>
            <a:off x="476251" y="2215304"/>
            <a:ext cx="3753000" cy="2450757"/>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4914900" y="1729528"/>
            <a:ext cx="3753000" cy="485421"/>
          </a:xfrm>
          <a:noFill/>
        </p:spPr>
        <p:txBody>
          <a:bodyPr lIns="180000" tIns="180000" rIns="180000" bIns="72000" anchor="b">
            <a:noAutofit/>
          </a:bodyPr>
          <a:lstStyle>
            <a:lvl1pPr marL="0" indent="0">
              <a:buNone/>
              <a:defRPr sz="1350" b="1"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p:cNvSpPr>
            <a:spLocks noGrp="1"/>
          </p:cNvSpPr>
          <p:nvPr>
            <p:ph sz="quarter" idx="4"/>
          </p:nvPr>
        </p:nvSpPr>
        <p:spPr>
          <a:xfrm>
            <a:off x="4914900" y="2215304"/>
            <a:ext cx="3754041" cy="2450757"/>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01924806"/>
      </p:ext>
    </p:extLst>
  </p:cSld>
  <p:clrMapOvr>
    <a:masterClrMapping/>
  </p:clrMapOvr>
  <p:extLst>
    <p:ext uri="{DCECCB84-F9BA-43D5-87BE-67443E8EF086}">
      <p15:sldGuideLst xmlns:p15="http://schemas.microsoft.com/office/powerpoint/2012/main">
        <p15:guide id="1" pos="2991" userDrawn="1">
          <p15:clr>
            <a:srgbClr val="FBAE40"/>
          </p15:clr>
        </p15:guide>
        <p15:guide id="2" pos="2770" userDrawn="1">
          <p15:clr>
            <a:srgbClr val="FBAE40"/>
          </p15:clr>
        </p15:guide>
        <p15:guide id="3" orient="horz" pos="1246"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72001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271265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1"/>
            <a:ext cx="3752850" cy="2095499"/>
          </a:xfrm>
        </p:spPr>
        <p:txBody>
          <a:bodyPr anchor="t" anchorCtr="0">
            <a:normAutofit/>
          </a:bodyPr>
          <a:lstStyle>
            <a:lvl1pPr marL="0" indent="0">
              <a:buNone/>
              <a:defRPr sz="15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Tekststijl van het model bewerken</a:t>
            </a:r>
          </a:p>
        </p:txBody>
      </p:sp>
      <p:sp>
        <p:nvSpPr>
          <p:cNvPr id="10" name="Tijdelijke aanduiding voor inhoud 9"/>
          <p:cNvSpPr>
            <a:spLocks noGrp="1"/>
          </p:cNvSpPr>
          <p:nvPr>
            <p:ph sz="quarter" idx="13"/>
          </p:nvPr>
        </p:nvSpPr>
        <p:spPr>
          <a:xfrm>
            <a:off x="4915941" y="789386"/>
            <a:ext cx="3753000" cy="3876675"/>
          </a:xfrm>
        </p:spPr>
        <p:txBody>
          <a:bodyPr/>
          <a:lstStyle/>
          <a:p>
            <a:pPr lvl="0"/>
            <a:r>
              <a:rPr lang="nl-NL"/>
              <a:t>Tekststijl van het model bewerken</a:t>
            </a:r>
          </a:p>
        </p:txBody>
      </p:sp>
      <p:sp>
        <p:nvSpPr>
          <p:cNvPr id="3" name="Titel 2"/>
          <p:cNvSpPr>
            <a:spLocks noGrp="1"/>
          </p:cNvSpPr>
          <p:nvPr>
            <p:ph type="title"/>
          </p:nvPr>
        </p:nvSpPr>
        <p:spPr>
          <a:xfrm>
            <a:off x="476250" y="789386"/>
            <a:ext cx="3752850" cy="711035"/>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08816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ote tekst A">
    <p:spTree>
      <p:nvGrpSpPr>
        <p:cNvPr id="1" name=""/>
        <p:cNvGrpSpPr/>
        <p:nvPr/>
      </p:nvGrpSpPr>
      <p:grpSpPr>
        <a:xfrm>
          <a:off x="0" y="0"/>
          <a:ext cx="0" cy="0"/>
          <a:chOff x="0" y="0"/>
          <a:chExt cx="0" cy="0"/>
        </a:xfrm>
      </p:grpSpPr>
      <p:sp>
        <p:nvSpPr>
          <p:cNvPr id="20" name="Titel 1"/>
          <p:cNvSpPr>
            <a:spLocks noGrp="1"/>
          </p:cNvSpPr>
          <p:nvPr>
            <p:ph type="title"/>
          </p:nvPr>
        </p:nvSpPr>
        <p:spPr>
          <a:xfrm>
            <a:off x="476251" y="789386"/>
            <a:ext cx="8192691" cy="3018600"/>
          </a:xfrm>
        </p:spPr>
        <p:txBody>
          <a:bodyPr anchor="b" anchorCtr="0">
            <a:normAutofit/>
          </a:bodyPr>
          <a:lstStyle>
            <a:lvl1pPr algn="l">
              <a:defRPr sz="6000" b="0">
                <a:solidFill>
                  <a:schemeClr val="tx1"/>
                </a:solidFill>
              </a:defRPr>
            </a:lvl1pPr>
          </a:lstStyle>
          <a:p>
            <a:r>
              <a:rPr lang="nl-NL"/>
              <a:t>Klik om de stijl te bewerken</a:t>
            </a:r>
          </a:p>
        </p:txBody>
      </p:sp>
      <p:sp>
        <p:nvSpPr>
          <p:cNvPr id="4" name="Ondertitel 2"/>
          <p:cNvSpPr>
            <a:spLocks noGrp="1"/>
          </p:cNvSpPr>
          <p:nvPr>
            <p:ph type="subTitle" idx="1"/>
          </p:nvPr>
        </p:nvSpPr>
        <p:spPr>
          <a:xfrm>
            <a:off x="476250" y="3807987"/>
            <a:ext cx="4095750" cy="858074"/>
          </a:xfrm>
        </p:spPr>
        <p:txBody>
          <a:bodyPr lIns="162000" tIns="90000" rIns="90000">
            <a:normAutofit/>
          </a:bodyPr>
          <a:lstStyle>
            <a:lvl1pPr marL="0" indent="0" algn="l">
              <a:buNone/>
              <a:defRPr sz="1800">
                <a:solidFill>
                  <a:schemeClr val="tx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16588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476251" y="789386"/>
            <a:ext cx="8192691" cy="3018600"/>
          </a:xfrm>
        </p:spPr>
        <p:txBody>
          <a:bodyPr anchor="b" anchorCtr="0">
            <a:normAutofit/>
          </a:bodyPr>
          <a:lstStyle>
            <a:lvl1pPr algn="l">
              <a:defRPr sz="6000" b="0">
                <a:solidFill>
                  <a:schemeClr val="tx2"/>
                </a:solidFill>
              </a:defRPr>
            </a:lvl1pPr>
          </a:lstStyle>
          <a:p>
            <a:r>
              <a:rPr lang="nl-NL"/>
              <a:t>Klik om de stijl te bewerken</a:t>
            </a:r>
          </a:p>
        </p:txBody>
      </p:sp>
      <p:sp>
        <p:nvSpPr>
          <p:cNvPr id="4" name="Ondertitel 2"/>
          <p:cNvSpPr>
            <a:spLocks noGrp="1"/>
          </p:cNvSpPr>
          <p:nvPr>
            <p:ph type="subTitle" idx="1"/>
          </p:nvPr>
        </p:nvSpPr>
        <p:spPr>
          <a:xfrm>
            <a:off x="476250" y="3807987"/>
            <a:ext cx="4095750" cy="858074"/>
          </a:xfrm>
        </p:spPr>
        <p:txBody>
          <a:bodyPr lIns="162000" tIns="90000">
            <a:normAutofit/>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94316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2867685-A1A6-B70B-EB08-BC3909F7B71F}"/>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3" name="Tijdelijke aanduiding voor voettekst 2">
            <a:extLst>
              <a:ext uri="{FF2B5EF4-FFF2-40B4-BE49-F238E27FC236}">
                <a16:creationId xmlns:a16="http://schemas.microsoft.com/office/drawing/2014/main" id="{32DACD23-8ED2-4FA6-B5C1-A521A8214D6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C72F7D0-6565-9CD7-2670-B000A1309E09}"/>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2032483804"/>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499"/>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10" name="Tijdelijke aanduiding voor inhoud 9"/>
          <p:cNvSpPr>
            <a:spLocks noGrp="1"/>
          </p:cNvSpPr>
          <p:nvPr>
            <p:ph sz="quarter" idx="13"/>
          </p:nvPr>
        </p:nvSpPr>
        <p:spPr>
          <a:xfrm>
            <a:off x="4915941" y="789385"/>
            <a:ext cx="3753000" cy="3876675"/>
          </a:xfrm>
        </p:spPr>
        <p:txBody>
          <a:bodyPr/>
          <a:lstStyle/>
          <a:p>
            <a:pPr lvl="0"/>
            <a:r>
              <a:rPr lang="nl-NL"/>
              <a:t>Tekststijl van het model bewerken</a:t>
            </a:r>
          </a:p>
        </p:txBody>
      </p:sp>
      <p:sp>
        <p:nvSpPr>
          <p:cNvPr id="3" name="Titel 2"/>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908816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ote tekst A">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1"/>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rIns="90000">
            <a:normAutofit/>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16588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ote tekst B">
    <p:spTree>
      <p:nvGrpSpPr>
        <p:cNvPr id="1" name=""/>
        <p:cNvGrpSpPr/>
        <p:nvPr/>
      </p:nvGrpSpPr>
      <p:grpSpPr>
        <a:xfrm>
          <a:off x="0" y="0"/>
          <a:ext cx="0" cy="0"/>
          <a:chOff x="0" y="0"/>
          <a:chExt cx="0" cy="0"/>
        </a:xfrm>
      </p:grpSpPr>
      <p:sp>
        <p:nvSpPr>
          <p:cNvPr id="20" name="Titel 1"/>
          <p:cNvSpPr>
            <a:spLocks noGrp="1"/>
          </p:cNvSpPr>
          <p:nvPr>
            <p:ph type="title"/>
          </p:nvPr>
        </p:nvSpPr>
        <p:spPr>
          <a:xfrm>
            <a:off x="476250" y="789386"/>
            <a:ext cx="8192691" cy="3018600"/>
          </a:xfrm>
        </p:spPr>
        <p:txBody>
          <a:bodyPr anchor="b" anchorCtr="0">
            <a:normAutofit/>
          </a:bodyPr>
          <a:lstStyle>
            <a:lvl1pPr algn="l">
              <a:defRPr sz="6000" b="0">
                <a:solidFill>
                  <a:schemeClr val="tx2"/>
                </a:solidFill>
              </a:defRPr>
            </a:lvl1pPr>
          </a:lstStyle>
          <a:p>
            <a:r>
              <a:rPr lang="nl-NL"/>
              <a:t>Klik om de stijl te bewerken</a:t>
            </a:r>
          </a:p>
        </p:txBody>
      </p:sp>
      <p:sp>
        <p:nvSpPr>
          <p:cNvPr id="4" name="Ondertitel 2"/>
          <p:cNvSpPr>
            <a:spLocks noGrp="1"/>
          </p:cNvSpPr>
          <p:nvPr>
            <p:ph type="subTitle" idx="1"/>
          </p:nvPr>
        </p:nvSpPr>
        <p:spPr>
          <a:xfrm>
            <a:off x="476250" y="3807986"/>
            <a:ext cx="4095750" cy="858074"/>
          </a:xfrm>
        </p:spPr>
        <p:txBody>
          <a:bodyPr lIns="162000" tIns="90000">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94316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1994"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4572000" y="-1191"/>
            <a:ext cx="4572000" cy="51446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750">
              <a:solidFill>
                <a:schemeClr val="bg1"/>
              </a:solidFill>
            </a:endParaRPr>
          </a:p>
        </p:txBody>
      </p:sp>
      <p:sp>
        <p:nvSpPr>
          <p:cNvPr id="6" name="Titel 5"/>
          <p:cNvSpPr>
            <a:spLocks noGrp="1"/>
          </p:cNvSpPr>
          <p:nvPr>
            <p:ph type="title"/>
          </p:nvPr>
        </p:nvSpPr>
        <p:spPr>
          <a:xfrm>
            <a:off x="476250" y="1977629"/>
            <a:ext cx="3752849" cy="1188243"/>
          </a:xfrm>
        </p:spPr>
        <p:txBody>
          <a:bodyPr anchor="ctr" anchorCtr="0"/>
          <a:lstStyle>
            <a:lvl1pPr>
              <a:defRPr sz="3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4915941" y="800100"/>
            <a:ext cx="3753000" cy="3865960"/>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997298096"/>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guide id="3" pos="4207" userDrawn="1">
          <p15:clr>
            <a:srgbClr val="FBAE40"/>
          </p15:clr>
        </p15:guide>
        <p15:guide id="4" pos="4428"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6" name="Titel 5"/>
          <p:cNvSpPr>
            <a:spLocks noGrp="1"/>
          </p:cNvSpPr>
          <p:nvPr>
            <p:ph type="title"/>
          </p:nvPr>
        </p:nvSpPr>
        <p:spPr>
          <a:xfrm>
            <a:off x="476249" y="1977629"/>
            <a:ext cx="3753000" cy="1188243"/>
          </a:xfrm>
        </p:spPr>
        <p:txBody>
          <a:bodyPr anchor="ctr" anchorCtr="0"/>
          <a:lstStyle>
            <a:lvl1pPr>
              <a:defRPr sz="3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4914899" y="789385"/>
            <a:ext cx="3753000" cy="3876675"/>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6" name="Titel 5"/>
          <p:cNvSpPr>
            <a:spLocks noGrp="1"/>
          </p:cNvSpPr>
          <p:nvPr>
            <p:ph type="title"/>
          </p:nvPr>
        </p:nvSpPr>
        <p:spPr>
          <a:xfrm>
            <a:off x="476249" y="1977629"/>
            <a:ext cx="3753000" cy="1188243"/>
          </a:xfrm>
        </p:spPr>
        <p:txBody>
          <a:bodyPr anchor="ctr" anchorCtr="0"/>
          <a:lstStyle>
            <a:lvl1pPr>
              <a:defRPr sz="3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4914899" y="789385"/>
            <a:ext cx="3753000" cy="3876675"/>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878455391"/>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500"/>
          </a:xfrm>
        </p:spPr>
        <p:txBody>
          <a:bodyPr anchor="t" anchorCtr="0">
            <a:normAutofit/>
          </a:bodyPr>
          <a:lstStyle>
            <a:lvl1pPr marL="0" indent="0">
              <a:buNone/>
              <a:defRPr sz="15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nl-NL"/>
              <a:t>Tekststijl van het model bewerken</a:t>
            </a:r>
          </a:p>
        </p:txBody>
      </p:sp>
      <p:sp>
        <p:nvSpPr>
          <p:cNvPr id="9" name="Titel 8"/>
          <p:cNvSpPr>
            <a:spLocks noGrp="1"/>
          </p:cNvSpPr>
          <p:nvPr>
            <p:ph type="title"/>
          </p:nvPr>
        </p:nvSpPr>
        <p:spPr>
          <a:xfrm>
            <a:off x="476250" y="789386"/>
            <a:ext cx="3752850" cy="711035"/>
          </a:xfrm>
        </p:spPr>
        <p:txBody>
          <a:bodyPr/>
          <a:lstStyle/>
          <a:p>
            <a:r>
              <a:rPr lang="nl-NL"/>
              <a:t>Klik om de stijl te bewerken</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10113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476250" y="2570560"/>
            <a:ext cx="3752850" cy="2095500"/>
          </a:xfrm>
        </p:spPr>
        <p:txBody>
          <a:bodyPr anchor="t" anchorCtr="0">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9" name="Titel 8"/>
          <p:cNvSpPr>
            <a:spLocks noGrp="1"/>
          </p:cNvSpPr>
          <p:nvPr>
            <p:ph type="title"/>
          </p:nvPr>
        </p:nvSpPr>
        <p:spPr>
          <a:xfrm>
            <a:off x="476250" y="789385"/>
            <a:ext cx="3752850" cy="711035"/>
          </a:xfrm>
        </p:spPr>
        <p:txBody>
          <a:bodyPr/>
          <a:lstStyle/>
          <a:p>
            <a:r>
              <a:rPr lang="nl-NL"/>
              <a:t>Klik om de stijl te bewerken</a:t>
            </a:r>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
        <p:nvSpPr>
          <p:cNvPr id="11" name="Tijdelijke aanduiding voor datum 10"/>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7101136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0" name="Tijdelijke aanduiding voor tekst 9"/>
          <p:cNvSpPr>
            <a:spLocks noGrp="1"/>
          </p:cNvSpPr>
          <p:nvPr>
            <p:ph type="body" sz="quarter" idx="15"/>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p>
        </p:txBody>
      </p:sp>
      <p:sp>
        <p:nvSpPr>
          <p:cNvPr id="20" name="Tijdelijke aanduiding voor datum 19"/>
          <p:cNvSpPr>
            <a:spLocks noGrp="1"/>
          </p:cNvSpPr>
          <p:nvPr>
            <p:ph type="dt" sz="half" idx="25"/>
          </p:nvPr>
        </p:nvSpPr>
        <p:spPr/>
        <p:txBody>
          <a:bodyPr/>
          <a:lstStyle/>
          <a:p>
            <a:endParaRPr lang="nl-NL"/>
          </a:p>
        </p:txBody>
      </p:sp>
      <p:sp>
        <p:nvSpPr>
          <p:cNvPr id="21" name="Tijdelijke aanduiding voor voettekst 20"/>
          <p:cNvSpPr>
            <a:spLocks noGrp="1"/>
          </p:cNvSpPr>
          <p:nvPr>
            <p:ph type="ftr" sz="quarter" idx="26"/>
          </p:nvPr>
        </p:nvSpPr>
        <p:spPr/>
        <p:txBody>
          <a:body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10" name="Tijdelijke aanduiding voor tekst 9"/>
          <p:cNvSpPr>
            <a:spLocks noGrp="1"/>
          </p:cNvSpPr>
          <p:nvPr>
            <p:ph type="body" sz="quarter" idx="15"/>
          </p:nvPr>
        </p:nvSpPr>
        <p:spPr>
          <a:xfrm>
            <a:off x="476250" y="1717200"/>
            <a:ext cx="3754041" cy="295156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75654" y="788401"/>
            <a:ext cx="3753446" cy="711035"/>
          </a:xfrm>
        </p:spPr>
        <p:txBody>
          <a:bodyPr/>
          <a:lstStyle>
            <a:lvl1pPr>
              <a:defRPr>
                <a:solidFill>
                  <a:schemeClr val="bg1"/>
                </a:solidFill>
              </a:defRPr>
            </a:lvl1pPr>
          </a:lstStyle>
          <a:p>
            <a:r>
              <a:rPr lang="nl-NL"/>
              <a:t>Klik om de stijl te bewerken</a:t>
            </a:r>
          </a:p>
        </p:txBody>
      </p:sp>
      <p:sp>
        <p:nvSpPr>
          <p:cNvPr id="20" name="Tijdelijke aanduiding voor datum 19"/>
          <p:cNvSpPr>
            <a:spLocks noGrp="1"/>
          </p:cNvSpPr>
          <p:nvPr>
            <p:ph type="dt" sz="half" idx="25"/>
          </p:nvPr>
        </p:nvSpPr>
        <p:spPr/>
        <p:txBody>
          <a:bodyPr/>
          <a:lstStyle/>
          <a:p>
            <a:endParaRPr lang="nl-NL"/>
          </a:p>
        </p:txBody>
      </p:sp>
      <p:sp>
        <p:nvSpPr>
          <p:cNvPr id="21" name="Tijdelijke aanduiding voor voettekst 20"/>
          <p:cNvSpPr>
            <a:spLocks noGrp="1"/>
          </p:cNvSpPr>
          <p:nvPr>
            <p:ph type="ftr" sz="quarter" idx="26"/>
          </p:nvPr>
        </p:nvSpPr>
        <p:spPr/>
        <p:txBody>
          <a:bodyPr/>
          <a:lstStyle/>
          <a:p>
            <a:endParaRPr lang="nl-NL"/>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1104239224"/>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C606D-6372-AA05-9EB8-CF3B04702B5E}"/>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EE447591-BCC1-27F9-D8BD-C2799693372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0220787-19A9-C50B-A8E8-4FD89834B65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460E90-A0C0-FB9D-B9F1-7C0E3CC77618}"/>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6" name="Tijdelijke aanduiding voor voettekst 5">
            <a:extLst>
              <a:ext uri="{FF2B5EF4-FFF2-40B4-BE49-F238E27FC236}">
                <a16:creationId xmlns:a16="http://schemas.microsoft.com/office/drawing/2014/main" id="{0D9F8661-0E3C-8280-223D-D9C48EAFDB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B223E91-603C-CF63-C5E9-6938F0AC730C}"/>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2649725980"/>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476250" y="1717200"/>
            <a:ext cx="3752850" cy="2948860"/>
          </a:xfrm>
        </p:spPr>
        <p:txBody>
          <a:bodyPr/>
          <a:lstStyle/>
          <a:p>
            <a:pPr lvl="0"/>
            <a:r>
              <a:rPr lang="nl-NL"/>
              <a:t>Tekststijl van het model bewerken</a:t>
            </a:r>
          </a:p>
        </p:txBody>
      </p:sp>
      <p:sp>
        <p:nvSpPr>
          <p:cNvPr id="2" name="Titel 1"/>
          <p:cNvSpPr>
            <a:spLocks noGrp="1"/>
          </p:cNvSpPr>
          <p:nvPr>
            <p:ph type="title"/>
          </p:nvPr>
        </p:nvSpPr>
        <p:spPr>
          <a:xfrm>
            <a:off x="476250" y="788401"/>
            <a:ext cx="3752850" cy="711035"/>
          </a:xfrm>
        </p:spPr>
        <p:txBody>
          <a:bodyPr/>
          <a:lstStyle/>
          <a:p>
            <a:r>
              <a:rPr lang="nl-NL"/>
              <a:t>Klik om de stijl te bewerken</a:t>
            </a:r>
          </a:p>
        </p:txBody>
      </p:sp>
      <p:sp>
        <p:nvSpPr>
          <p:cNvPr id="6" name="Tijdelijke aanduiding voor datum 5"/>
          <p:cNvSpPr>
            <a:spLocks noGrp="1"/>
          </p:cNvSpPr>
          <p:nvPr>
            <p:ph type="dt" sz="half" idx="25"/>
          </p:nvPr>
        </p:nvSpPr>
        <p:spPr/>
        <p:txBody>
          <a:bodyPr/>
          <a:lstStyle/>
          <a:p>
            <a:endParaRPr lang="nl-NL"/>
          </a:p>
        </p:txBody>
      </p:sp>
      <p:sp>
        <p:nvSpPr>
          <p:cNvPr id="12" name="Tijdelijke aanduiding voor voettekst 11"/>
          <p:cNvSpPr>
            <a:spLocks noGrp="1"/>
          </p:cNvSpPr>
          <p:nvPr>
            <p:ph type="ftr" sz="quarter" idx="26"/>
          </p:nvPr>
        </p:nvSpPr>
        <p:spPr/>
        <p:txBody>
          <a:bodyPr/>
          <a:lstStyle/>
          <a:p>
            <a:endParaRPr lang="nl-NL"/>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4572000" y="-1786"/>
            <a:ext cx="4572000" cy="5145286"/>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672517710"/>
      </p:ext>
    </p:extLst>
  </p:cSld>
  <p:clrMapOvr>
    <a:masterClrMapping/>
  </p:clrMapOvr>
  <p:extLst>
    <p:ext uri="{DCECCB84-F9BA-43D5-87BE-67443E8EF086}">
      <p15:sldGuideLst xmlns:p15="http://schemas.microsoft.com/office/powerpoint/2012/main">
        <p15:guide id="1" pos="2983"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6371931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571030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2572941"/>
            <a:ext cx="9144000" cy="25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25"/>
          </a:p>
        </p:txBody>
      </p:sp>
      <p:sp>
        <p:nvSpPr>
          <p:cNvPr id="2" name="Titel 1"/>
          <p:cNvSpPr>
            <a:spLocks noGrp="1"/>
          </p:cNvSpPr>
          <p:nvPr>
            <p:ph type="title"/>
          </p:nvPr>
        </p:nvSpPr>
        <p:spPr>
          <a:xfrm>
            <a:off x="476250" y="789385"/>
            <a:ext cx="8192691" cy="1781175"/>
          </a:xfrm>
        </p:spPr>
        <p:txBody>
          <a:bodyPr anchor="ctr" anchorCtr="0">
            <a:normAutofit/>
          </a:bodyPr>
          <a:lstStyle>
            <a:lvl1pPr>
              <a:defRPr sz="36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476250" y="2812116"/>
            <a:ext cx="8192691" cy="1853944"/>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940373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fbeelding horizontaal kleur">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214408"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4915941" y="2916000"/>
            <a:ext cx="3753000" cy="1750060"/>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801736506"/>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fbeelding horizontaal kleur">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214438"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654" y="2916000"/>
            <a:ext cx="3753446" cy="1750060"/>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4915941" y="2916000"/>
            <a:ext cx="3753000" cy="1750060"/>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80173650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914899" y="2916000"/>
            <a:ext cx="3753000" cy="1750060"/>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475654" y="2916000"/>
            <a:ext cx="3753446" cy="1750060"/>
          </a:xfrm>
        </p:spPr>
        <p:txBody>
          <a:bodyPr anchor="t" anchorCtr="0"/>
          <a:lstStyle/>
          <a:p>
            <a:r>
              <a:rPr lang="nl-NL"/>
              <a:t>Klik om de stijl te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38302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214408"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1"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708172226"/>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214438" algn="l"/>
              </a:tabLst>
              <a:defRPr>
                <a:solidFill>
                  <a:schemeClr val="bg1"/>
                </a:solidFill>
              </a:defRPr>
            </a:lvl1p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270817222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E27BC-7F56-8926-FC68-71497932F03E}"/>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5DF2D0A7-D69F-5EB7-FC46-68ACFFB6FED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61138AC9-4012-2F3A-D657-F3CE6CE6298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6122E51-5A0D-443C-5BFE-A9C9BEC92A2C}"/>
              </a:ext>
            </a:extLst>
          </p:cNvPr>
          <p:cNvSpPr>
            <a:spLocks noGrp="1"/>
          </p:cNvSpPr>
          <p:nvPr>
            <p:ph type="dt" sz="half" idx="10"/>
          </p:nvPr>
        </p:nvSpPr>
        <p:spPr/>
        <p:txBody>
          <a:bodyPr/>
          <a:lstStyle/>
          <a:p>
            <a:fld id="{ABF2686A-5DD8-4A92-BD44-817E016032BE}" type="datetimeFigureOut">
              <a:rPr lang="nl-NL" smtClean="0"/>
              <a:t>2-7-2024</a:t>
            </a:fld>
            <a:endParaRPr lang="nl-NL"/>
          </a:p>
        </p:txBody>
      </p:sp>
      <p:sp>
        <p:nvSpPr>
          <p:cNvPr id="6" name="Tijdelijke aanduiding voor voettekst 5">
            <a:extLst>
              <a:ext uri="{FF2B5EF4-FFF2-40B4-BE49-F238E27FC236}">
                <a16:creationId xmlns:a16="http://schemas.microsoft.com/office/drawing/2014/main" id="{50F05BBF-23D4-93C0-3D4B-1ED3A75AC87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924694F-BF1A-3643-EB7B-DCB1B5EBEBE0}"/>
              </a:ext>
            </a:extLst>
          </p:cNvPr>
          <p:cNvSpPr>
            <a:spLocks noGrp="1"/>
          </p:cNvSpPr>
          <p:nvPr>
            <p:ph type="sldNum" sz="quarter" idx="12"/>
          </p:nvPr>
        </p:nvSpPr>
        <p:spPr/>
        <p:txBody>
          <a:bodyPr/>
          <a:lstStyle/>
          <a:p>
            <a:fld id="{C31F7836-E4B3-4985-A8BA-D04AF4A8C90B}" type="slidenum">
              <a:rPr lang="en-GB" smtClean="0"/>
              <a:pPr/>
              <a:t>‹nr.›</a:t>
            </a:fld>
            <a:endParaRPr lang="en-GB"/>
          </a:p>
        </p:txBody>
      </p:sp>
    </p:spTree>
    <p:extLst>
      <p:ext uri="{BB962C8B-B14F-4D97-AF65-F5344CB8AC3E}">
        <p14:creationId xmlns:p14="http://schemas.microsoft.com/office/powerpoint/2010/main" val="1317781123"/>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9144000" cy="257056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p>
        </p:txBody>
      </p:sp>
      <p:sp>
        <p:nvSpPr>
          <p:cNvPr id="14" name="Tijdelijke aanduiding voor tekst 13"/>
          <p:cNvSpPr>
            <a:spLocks noGrp="1"/>
          </p:cNvSpPr>
          <p:nvPr>
            <p:ph type="body" sz="quarter" idx="13"/>
          </p:nvPr>
        </p:nvSpPr>
        <p:spPr>
          <a:xfrm>
            <a:off x="476250" y="2916000"/>
            <a:ext cx="8192691" cy="1750060"/>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0121923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475200" y="788400"/>
            <a:ext cx="8193287" cy="710100"/>
          </a:xfrm>
        </p:spPr>
        <p:txBody>
          <a:bodyPr/>
          <a:lstStyle>
            <a:lvl1pPr>
              <a:defRPr>
                <a:solidFill>
                  <a:schemeClr val="tx1"/>
                </a:solidFill>
              </a:defRPr>
            </a:lvl1pPr>
          </a:lstStyle>
          <a:p>
            <a:r>
              <a:rPr lang="nl-NL"/>
              <a:t>Klik om de stijl te bewerken</a:t>
            </a:r>
          </a:p>
        </p:txBody>
      </p:sp>
      <p:sp>
        <p:nvSpPr>
          <p:cNvPr id="13" name="Tijdelijke aanduiding voor datum 12"/>
          <p:cNvSpPr>
            <a:spLocks noGrp="1"/>
          </p:cNvSpPr>
          <p:nvPr>
            <p:ph type="dt" sz="half" idx="15"/>
          </p:nvPr>
        </p:nvSpPr>
        <p:spPr/>
        <p:txBody>
          <a:bodyPr/>
          <a:lstStyle/>
          <a:p>
            <a:endParaRPr lang="nl-NL"/>
          </a:p>
        </p:txBody>
      </p:sp>
      <p:sp>
        <p:nvSpPr>
          <p:cNvPr id="14" name="Tijdelijke aanduiding voor voettekst 13"/>
          <p:cNvSpPr>
            <a:spLocks noGrp="1"/>
          </p:cNvSpPr>
          <p:nvPr>
            <p:ph type="ftr" sz="quarter" idx="16"/>
          </p:nvPr>
        </p:nvSpPr>
        <p:spPr/>
        <p:txBody>
          <a:bodyPr/>
          <a:lstStyle/>
          <a:p>
            <a:endParaRPr lang="nl-NL"/>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4147221403"/>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2570560"/>
            <a:ext cx="9144000" cy="2572940"/>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475654" y="788400"/>
            <a:ext cx="8193287" cy="710100"/>
          </a:xfrm>
        </p:spPr>
        <p:txBody>
          <a:bodyPr/>
          <a:lstStyle/>
          <a:p>
            <a:r>
              <a:rPr lang="nl-NL"/>
              <a:t>Klik om de stijl te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51670277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468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fbeelding met titel">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894" indent="0">
              <a:buNone/>
              <a:defRPr/>
            </a:lvl2pPr>
            <a:lvl3pPr marL="472488" indent="0">
              <a:buNone/>
              <a:defRPr/>
            </a:lvl3pPr>
            <a:lvl4pPr marL="707382" indent="0">
              <a:buNone/>
              <a:defRPr/>
            </a:lvl4pPr>
            <a:lvl5pPr marL="944977" indent="0">
              <a:buNone/>
              <a:defRPr/>
            </a:lvl5pPr>
          </a:lstStyle>
          <a:p>
            <a:pPr lvl="0"/>
            <a:r>
              <a:rPr lang="nl-NL"/>
              <a:t>Tekststijl van het model bewerken</a:t>
            </a:r>
          </a:p>
        </p:txBody>
      </p:sp>
    </p:spTree>
    <p:extLst>
      <p:ext uri="{BB962C8B-B14F-4D97-AF65-F5344CB8AC3E}">
        <p14:creationId xmlns:p14="http://schemas.microsoft.com/office/powerpoint/2010/main" val="2153636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met titel">
    <p:spTree>
      <p:nvGrpSpPr>
        <p:cNvPr id="1" name=""/>
        <p:cNvGrpSpPr/>
        <p:nvPr/>
      </p:nvGrpSpPr>
      <p:grpSpPr>
        <a:xfrm>
          <a:off x="0" y="0"/>
          <a:ext cx="0" cy="0"/>
          <a:chOff x="0" y="0"/>
          <a:chExt cx="0" cy="0"/>
        </a:xfrm>
      </p:grpSpPr>
      <p:sp>
        <p:nvSpPr>
          <p:cNvPr id="5" name="Titel 4"/>
          <p:cNvSpPr>
            <a:spLocks noGrp="1"/>
          </p:cNvSpPr>
          <p:nvPr>
            <p:ph type="title"/>
          </p:nvPr>
        </p:nvSpPr>
        <p:spPr>
          <a:xfrm>
            <a:off x="0" y="3865332"/>
            <a:ext cx="9144000" cy="432000"/>
          </a:xfrm>
          <a:solidFill>
            <a:schemeClr val="tx2"/>
          </a:solidFill>
        </p:spPr>
        <p:txBody>
          <a:bodyPr lIns="756000" anchor="ctr" anchorCtr="0">
            <a:noAutofit/>
          </a:bodyPr>
          <a:lstStyle>
            <a:lvl1pPr algn="l">
              <a:defRPr sz="24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4369060"/>
            <a:ext cx="9144000" cy="297000"/>
          </a:xfrm>
          <a:solidFill>
            <a:schemeClr val="bg1"/>
          </a:solidFill>
        </p:spPr>
        <p:txBody>
          <a:bodyPr lIns="756000" anchor="ctr" anchorCtr="0">
            <a:normAutofit/>
          </a:bodyPr>
          <a:lstStyle>
            <a:lvl1pPr marL="0" indent="0">
              <a:buNone/>
              <a:defRPr sz="1500" i="0">
                <a:solidFill>
                  <a:schemeClr val="tx1"/>
                </a:solidFill>
              </a:defRPr>
            </a:lvl1pPr>
            <a:lvl2pPr marL="234900" indent="0">
              <a:buNone/>
              <a:defRPr/>
            </a:lvl2pPr>
            <a:lvl3pPr marL="472500" indent="0">
              <a:buNone/>
              <a:defRPr/>
            </a:lvl3pPr>
            <a:lvl4pPr marL="707400" indent="0">
              <a:buNone/>
              <a:defRPr/>
            </a:lvl4pPr>
            <a:lvl5pPr marL="945000" indent="0">
              <a:buNone/>
              <a:defRPr/>
            </a:lvl5pPr>
          </a:lstStyle>
          <a:p>
            <a:pPr lvl="0"/>
            <a:r>
              <a:rPr lang="nl-NL"/>
              <a:t>Tekststijl van het model bewerken</a:t>
            </a:r>
          </a:p>
        </p:txBody>
      </p:sp>
    </p:spTree>
    <p:extLst>
      <p:ext uri="{BB962C8B-B14F-4D97-AF65-F5344CB8AC3E}">
        <p14:creationId xmlns:p14="http://schemas.microsoft.com/office/powerpoint/2010/main" val="21536366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p:nvPr>
        </p:nvSpPr>
        <p:spPr>
          <a:xfrm>
            <a:off x="476250" y="1707356"/>
            <a:ext cx="8192691" cy="2958704"/>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2450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5969144" y="1707356"/>
            <a:ext cx="2700000" cy="2952750"/>
          </a:xfrm>
        </p:spPr>
        <p:txBody>
          <a:bodyPr/>
          <a:lstStyle>
            <a:lvl1pPr marL="0" indent="0">
              <a:buNone/>
              <a:defRPr sz="1500"/>
            </a:lvl1pPr>
            <a:lvl2pPr marL="234894" indent="0">
              <a:buNone/>
              <a:defRPr sz="1350"/>
            </a:lvl2pPr>
            <a:lvl3pPr marL="472488" indent="0">
              <a:buNone/>
              <a:defRPr sz="1200"/>
            </a:lvl3pPr>
            <a:lvl4pPr marL="707382" indent="0">
              <a:buNone/>
              <a:defRPr sz="1200"/>
            </a:lvl4pPr>
            <a:lvl5pPr marL="944977"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476251" y="1707357"/>
            <a:ext cx="5384223" cy="2958704"/>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36627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5969144" y="1707356"/>
            <a:ext cx="2700000" cy="2952750"/>
          </a:xfrm>
        </p:spPr>
        <p:txBody>
          <a:bodyPr/>
          <a:lstStyle>
            <a:lvl1pPr marL="0" indent="0">
              <a:buNone/>
              <a:defRPr sz="1500"/>
            </a:lvl1pPr>
            <a:lvl2pPr marL="234900" indent="0">
              <a:buNone/>
              <a:defRPr sz="1350"/>
            </a:lvl2pPr>
            <a:lvl3pPr marL="472500" indent="0">
              <a:buNone/>
              <a:defRPr sz="1200"/>
            </a:lvl3pPr>
            <a:lvl4pPr marL="707400" indent="0">
              <a:buNone/>
              <a:defRPr sz="1200"/>
            </a:lvl4pPr>
            <a:lvl5pPr marL="945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476250" y="1707356"/>
            <a:ext cx="5384223" cy="2958704"/>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53662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0" name="Tijdelijke aanduiding voor tekst 9"/>
          <p:cNvSpPr>
            <a:spLocks noGrp="1"/>
          </p:cNvSpPr>
          <p:nvPr>
            <p:ph type="body" sz="quarter" idx="14"/>
          </p:nvPr>
        </p:nvSpPr>
        <p:spPr>
          <a:xfrm>
            <a:off x="4912518" y="1717199"/>
            <a:ext cx="3753000" cy="2948860"/>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4912518" y="788401"/>
            <a:ext cx="3753000" cy="711035"/>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p:nvPr>
        </p:nvSpPr>
        <p:spPr>
          <a:xfrm>
            <a:off x="476250" y="800100"/>
            <a:ext cx="3752850" cy="3865960"/>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246" userDrawn="1">
          <p15:clr>
            <a:srgbClr val="FBAE40"/>
          </p15:clr>
        </p15:guide>
        <p15:guide id="2" orient="horz" pos="1994"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8.xml"/><Relationship Id="rId21" Type="http://schemas.openxmlformats.org/officeDocument/2006/relationships/slideLayout" Target="../slideLayouts/slideLayout53.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63" Type="http://schemas.openxmlformats.org/officeDocument/2006/relationships/slideLayout" Target="../slideLayouts/slideLayout95.xml"/><Relationship Id="rId68" Type="http://schemas.openxmlformats.org/officeDocument/2006/relationships/slideLayout" Target="../slideLayouts/slideLayout100.xml"/><Relationship Id="rId84" Type="http://schemas.openxmlformats.org/officeDocument/2006/relationships/slideLayout" Target="../slideLayouts/slideLayout116.xml"/><Relationship Id="rId89" Type="http://schemas.openxmlformats.org/officeDocument/2006/relationships/slideLayout" Target="../slideLayouts/slideLayout121.xml"/><Relationship Id="rId16" Type="http://schemas.openxmlformats.org/officeDocument/2006/relationships/slideLayout" Target="../slideLayouts/slideLayout48.xml"/><Relationship Id="rId11" Type="http://schemas.openxmlformats.org/officeDocument/2006/relationships/slideLayout" Target="../slideLayouts/slideLayout43.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53" Type="http://schemas.openxmlformats.org/officeDocument/2006/relationships/slideLayout" Target="../slideLayouts/slideLayout85.xml"/><Relationship Id="rId58" Type="http://schemas.openxmlformats.org/officeDocument/2006/relationships/slideLayout" Target="../slideLayouts/slideLayout90.xml"/><Relationship Id="rId74" Type="http://schemas.openxmlformats.org/officeDocument/2006/relationships/slideLayout" Target="../slideLayouts/slideLayout106.xml"/><Relationship Id="rId79" Type="http://schemas.openxmlformats.org/officeDocument/2006/relationships/slideLayout" Target="../slideLayouts/slideLayout111.xml"/><Relationship Id="rId5" Type="http://schemas.openxmlformats.org/officeDocument/2006/relationships/slideLayout" Target="../slideLayouts/slideLayout37.xml"/><Relationship Id="rId90" Type="http://schemas.openxmlformats.org/officeDocument/2006/relationships/slideLayout" Target="../slideLayouts/slideLayout122.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64" Type="http://schemas.openxmlformats.org/officeDocument/2006/relationships/slideLayout" Target="../slideLayouts/slideLayout96.xml"/><Relationship Id="rId69" Type="http://schemas.openxmlformats.org/officeDocument/2006/relationships/slideLayout" Target="../slideLayouts/slideLayout101.xml"/><Relationship Id="rId8" Type="http://schemas.openxmlformats.org/officeDocument/2006/relationships/slideLayout" Target="../slideLayouts/slideLayout40.xml"/><Relationship Id="rId51" Type="http://schemas.openxmlformats.org/officeDocument/2006/relationships/slideLayout" Target="../slideLayouts/slideLayout83.xml"/><Relationship Id="rId72" Type="http://schemas.openxmlformats.org/officeDocument/2006/relationships/slideLayout" Target="../slideLayouts/slideLayout104.xml"/><Relationship Id="rId80" Type="http://schemas.openxmlformats.org/officeDocument/2006/relationships/slideLayout" Target="../slideLayouts/slideLayout112.xml"/><Relationship Id="rId85" Type="http://schemas.openxmlformats.org/officeDocument/2006/relationships/slideLayout" Target="../slideLayouts/slideLayout117.xml"/><Relationship Id="rId93" Type="http://schemas.openxmlformats.org/officeDocument/2006/relationships/image" Target="../media/image5.png"/><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59" Type="http://schemas.openxmlformats.org/officeDocument/2006/relationships/slideLayout" Target="../slideLayouts/slideLayout91.xml"/><Relationship Id="rId67" Type="http://schemas.openxmlformats.org/officeDocument/2006/relationships/slideLayout" Target="../slideLayouts/slideLayout99.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62" Type="http://schemas.openxmlformats.org/officeDocument/2006/relationships/slideLayout" Target="../slideLayouts/slideLayout94.xml"/><Relationship Id="rId70" Type="http://schemas.openxmlformats.org/officeDocument/2006/relationships/slideLayout" Target="../slideLayouts/slideLayout102.xml"/><Relationship Id="rId75" Type="http://schemas.openxmlformats.org/officeDocument/2006/relationships/slideLayout" Target="../slideLayouts/slideLayout107.xml"/><Relationship Id="rId83" Type="http://schemas.openxmlformats.org/officeDocument/2006/relationships/slideLayout" Target="../slideLayouts/slideLayout115.xml"/><Relationship Id="rId88" Type="http://schemas.openxmlformats.org/officeDocument/2006/relationships/slideLayout" Target="../slideLayouts/slideLayout120.xml"/><Relationship Id="rId91" Type="http://schemas.openxmlformats.org/officeDocument/2006/relationships/slideLayout" Target="../slideLayouts/slideLayout12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57" Type="http://schemas.openxmlformats.org/officeDocument/2006/relationships/slideLayout" Target="../slideLayouts/slideLayout89.xml"/><Relationship Id="rId10" Type="http://schemas.openxmlformats.org/officeDocument/2006/relationships/slideLayout" Target="../slideLayouts/slideLayout42.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60" Type="http://schemas.openxmlformats.org/officeDocument/2006/relationships/slideLayout" Target="../slideLayouts/slideLayout92.xml"/><Relationship Id="rId65" Type="http://schemas.openxmlformats.org/officeDocument/2006/relationships/slideLayout" Target="../slideLayouts/slideLayout97.xml"/><Relationship Id="rId73" Type="http://schemas.openxmlformats.org/officeDocument/2006/relationships/slideLayout" Target="../slideLayouts/slideLayout105.xml"/><Relationship Id="rId78" Type="http://schemas.openxmlformats.org/officeDocument/2006/relationships/slideLayout" Target="../slideLayouts/slideLayout110.xml"/><Relationship Id="rId81" Type="http://schemas.openxmlformats.org/officeDocument/2006/relationships/slideLayout" Target="../slideLayouts/slideLayout113.xml"/><Relationship Id="rId86" Type="http://schemas.openxmlformats.org/officeDocument/2006/relationships/slideLayout" Target="../slideLayouts/slideLayout118.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9" Type="http://schemas.openxmlformats.org/officeDocument/2006/relationships/slideLayout" Target="../slideLayouts/slideLayout71.xml"/><Relationship Id="rId34" Type="http://schemas.openxmlformats.org/officeDocument/2006/relationships/slideLayout" Target="../slideLayouts/slideLayout66.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76" Type="http://schemas.openxmlformats.org/officeDocument/2006/relationships/slideLayout" Target="../slideLayouts/slideLayout108.xml"/><Relationship Id="rId7" Type="http://schemas.openxmlformats.org/officeDocument/2006/relationships/slideLayout" Target="../slideLayouts/slideLayout39.xml"/><Relationship Id="rId71" Type="http://schemas.openxmlformats.org/officeDocument/2006/relationships/slideLayout" Target="../slideLayouts/slideLayout103.xml"/><Relationship Id="rId92" Type="http://schemas.openxmlformats.org/officeDocument/2006/relationships/theme" Target="../theme/theme2.xml"/><Relationship Id="rId2" Type="http://schemas.openxmlformats.org/officeDocument/2006/relationships/slideLayout" Target="../slideLayouts/slideLayout34.xml"/><Relationship Id="rId29" Type="http://schemas.openxmlformats.org/officeDocument/2006/relationships/slideLayout" Target="../slideLayouts/slideLayout61.xml"/><Relationship Id="rId24" Type="http://schemas.openxmlformats.org/officeDocument/2006/relationships/slideLayout" Target="../slideLayouts/slideLayout56.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66" Type="http://schemas.openxmlformats.org/officeDocument/2006/relationships/slideLayout" Target="../slideLayouts/slideLayout98.xml"/><Relationship Id="rId87" Type="http://schemas.openxmlformats.org/officeDocument/2006/relationships/slideLayout" Target="../slideLayouts/slideLayout119.xml"/><Relationship Id="rId61" Type="http://schemas.openxmlformats.org/officeDocument/2006/relationships/slideLayout" Target="../slideLayouts/slideLayout93.xml"/><Relationship Id="rId82" Type="http://schemas.openxmlformats.org/officeDocument/2006/relationships/slideLayout" Target="../slideLayouts/slideLayout114.xml"/><Relationship Id="rId19" Type="http://schemas.openxmlformats.org/officeDocument/2006/relationships/slideLayout" Target="../slideLayouts/slideLayout51.xml"/><Relationship Id="rId14" Type="http://schemas.openxmlformats.org/officeDocument/2006/relationships/slideLayout" Target="../slideLayouts/slideLayout46.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56" Type="http://schemas.openxmlformats.org/officeDocument/2006/relationships/slideLayout" Target="../slideLayouts/slideLayout88.xml"/><Relationship Id="rId77" Type="http://schemas.openxmlformats.org/officeDocument/2006/relationships/slideLayout" Target="../slideLayouts/slideLayout1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theme" Target="../theme/theme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88.xml"/><Relationship Id="rId21" Type="http://schemas.openxmlformats.org/officeDocument/2006/relationships/slideLayout" Target="../slideLayouts/slideLayout183.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84" Type="http://schemas.openxmlformats.org/officeDocument/2006/relationships/slideLayout" Target="../slideLayouts/slideLayout246.xml"/><Relationship Id="rId89" Type="http://schemas.openxmlformats.org/officeDocument/2006/relationships/slideLayout" Target="../slideLayouts/slideLayout251.xml"/><Relationship Id="rId16" Type="http://schemas.openxmlformats.org/officeDocument/2006/relationships/slideLayout" Target="../slideLayouts/slideLayout178.xml"/><Relationship Id="rId11" Type="http://schemas.openxmlformats.org/officeDocument/2006/relationships/slideLayout" Target="../slideLayouts/slideLayout173.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74" Type="http://schemas.openxmlformats.org/officeDocument/2006/relationships/slideLayout" Target="../slideLayouts/slideLayout236.xml"/><Relationship Id="rId79" Type="http://schemas.openxmlformats.org/officeDocument/2006/relationships/slideLayout" Target="../slideLayouts/slideLayout241.xml"/><Relationship Id="rId5" Type="http://schemas.openxmlformats.org/officeDocument/2006/relationships/slideLayout" Target="../slideLayouts/slideLayout167.xml"/><Relationship Id="rId90" Type="http://schemas.openxmlformats.org/officeDocument/2006/relationships/slideLayout" Target="../slideLayouts/slideLayout252.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64" Type="http://schemas.openxmlformats.org/officeDocument/2006/relationships/slideLayout" Target="../slideLayouts/slideLayout226.xml"/><Relationship Id="rId69" Type="http://schemas.openxmlformats.org/officeDocument/2006/relationships/slideLayout" Target="../slideLayouts/slideLayout231.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72" Type="http://schemas.openxmlformats.org/officeDocument/2006/relationships/slideLayout" Target="../slideLayouts/slideLayout234.xml"/><Relationship Id="rId80" Type="http://schemas.openxmlformats.org/officeDocument/2006/relationships/slideLayout" Target="../slideLayouts/slideLayout242.xml"/><Relationship Id="rId85" Type="http://schemas.openxmlformats.org/officeDocument/2006/relationships/slideLayout" Target="../slideLayouts/slideLayout247.xml"/><Relationship Id="rId93" Type="http://schemas.openxmlformats.org/officeDocument/2006/relationships/image" Target="../media/image5.png"/><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67" Type="http://schemas.openxmlformats.org/officeDocument/2006/relationships/slideLayout" Target="../slideLayouts/slideLayout229.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70" Type="http://schemas.openxmlformats.org/officeDocument/2006/relationships/slideLayout" Target="../slideLayouts/slideLayout232.xml"/><Relationship Id="rId75" Type="http://schemas.openxmlformats.org/officeDocument/2006/relationships/slideLayout" Target="../slideLayouts/slideLayout237.xml"/><Relationship Id="rId83" Type="http://schemas.openxmlformats.org/officeDocument/2006/relationships/slideLayout" Target="../slideLayouts/slideLayout245.xml"/><Relationship Id="rId88" Type="http://schemas.openxmlformats.org/officeDocument/2006/relationships/slideLayout" Target="../slideLayouts/slideLayout250.xml"/><Relationship Id="rId91" Type="http://schemas.openxmlformats.org/officeDocument/2006/relationships/slideLayout" Target="../slideLayouts/slideLayout253.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73" Type="http://schemas.openxmlformats.org/officeDocument/2006/relationships/slideLayout" Target="../slideLayouts/slideLayout235.xml"/><Relationship Id="rId78" Type="http://schemas.openxmlformats.org/officeDocument/2006/relationships/slideLayout" Target="../slideLayouts/slideLayout240.xml"/><Relationship Id="rId81" Type="http://schemas.openxmlformats.org/officeDocument/2006/relationships/slideLayout" Target="../slideLayouts/slideLayout243.xml"/><Relationship Id="rId86" Type="http://schemas.openxmlformats.org/officeDocument/2006/relationships/slideLayout" Target="../slideLayouts/slideLayout248.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9" Type="http://schemas.openxmlformats.org/officeDocument/2006/relationships/slideLayout" Target="../slideLayouts/slideLayout201.xml"/><Relationship Id="rId34" Type="http://schemas.openxmlformats.org/officeDocument/2006/relationships/slideLayout" Target="../slideLayouts/slideLayout196.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76" Type="http://schemas.openxmlformats.org/officeDocument/2006/relationships/slideLayout" Target="../slideLayouts/slideLayout238.xml"/><Relationship Id="rId7" Type="http://schemas.openxmlformats.org/officeDocument/2006/relationships/slideLayout" Target="../slideLayouts/slideLayout169.xml"/><Relationship Id="rId71" Type="http://schemas.openxmlformats.org/officeDocument/2006/relationships/slideLayout" Target="../slideLayouts/slideLayout233.xml"/><Relationship Id="rId92" Type="http://schemas.openxmlformats.org/officeDocument/2006/relationships/theme" Target="../theme/theme5.xml"/><Relationship Id="rId2" Type="http://schemas.openxmlformats.org/officeDocument/2006/relationships/slideLayout" Target="../slideLayouts/slideLayout164.xml"/><Relationship Id="rId29" Type="http://schemas.openxmlformats.org/officeDocument/2006/relationships/slideLayout" Target="../slideLayouts/slideLayout191.xml"/><Relationship Id="rId24" Type="http://schemas.openxmlformats.org/officeDocument/2006/relationships/slideLayout" Target="../slideLayouts/slideLayout186.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66" Type="http://schemas.openxmlformats.org/officeDocument/2006/relationships/slideLayout" Target="../slideLayouts/slideLayout228.xml"/><Relationship Id="rId87" Type="http://schemas.openxmlformats.org/officeDocument/2006/relationships/slideLayout" Target="../slideLayouts/slideLayout249.xml"/><Relationship Id="rId61" Type="http://schemas.openxmlformats.org/officeDocument/2006/relationships/slideLayout" Target="../slideLayouts/slideLayout223.xml"/><Relationship Id="rId82" Type="http://schemas.openxmlformats.org/officeDocument/2006/relationships/slideLayout" Target="../slideLayouts/slideLayout244.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56" Type="http://schemas.openxmlformats.org/officeDocument/2006/relationships/slideLayout" Target="../slideLayouts/slideLayout218.xml"/><Relationship Id="rId77" Type="http://schemas.openxmlformats.org/officeDocument/2006/relationships/slideLayout" Target="../slideLayouts/slideLayout23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39" Type="http://schemas.openxmlformats.org/officeDocument/2006/relationships/slideLayout" Target="../slideLayouts/slideLayout292.xml"/><Relationship Id="rId21" Type="http://schemas.openxmlformats.org/officeDocument/2006/relationships/slideLayout" Target="../slideLayouts/slideLayout274.xml"/><Relationship Id="rId34" Type="http://schemas.openxmlformats.org/officeDocument/2006/relationships/slideLayout" Target="../slideLayouts/slideLayout287.xml"/><Relationship Id="rId42" Type="http://schemas.openxmlformats.org/officeDocument/2006/relationships/slideLayout" Target="../slideLayouts/slideLayout295.xml"/><Relationship Id="rId47" Type="http://schemas.openxmlformats.org/officeDocument/2006/relationships/theme" Target="../theme/theme6.xml"/><Relationship Id="rId7" Type="http://schemas.openxmlformats.org/officeDocument/2006/relationships/slideLayout" Target="../slideLayouts/slideLayout260.xml"/><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9" Type="http://schemas.openxmlformats.org/officeDocument/2006/relationships/slideLayout" Target="../slideLayouts/slideLayout282.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slideLayout" Target="../slideLayouts/slideLayout290.xml"/><Relationship Id="rId40" Type="http://schemas.openxmlformats.org/officeDocument/2006/relationships/slideLayout" Target="../slideLayouts/slideLayout293.xml"/><Relationship Id="rId45" Type="http://schemas.openxmlformats.org/officeDocument/2006/relationships/slideLayout" Target="../slideLayouts/slideLayout298.xml"/><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slideLayout" Target="../slideLayouts/slideLayout289.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31" Type="http://schemas.openxmlformats.org/officeDocument/2006/relationships/slideLayout" Target="../slideLayouts/slideLayout284.xml"/><Relationship Id="rId44" Type="http://schemas.openxmlformats.org/officeDocument/2006/relationships/slideLayout" Target="../slideLayouts/slideLayout297.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43" Type="http://schemas.openxmlformats.org/officeDocument/2006/relationships/slideLayout" Target="../slideLayouts/slideLayout296.xml"/><Relationship Id="rId48" Type="http://schemas.openxmlformats.org/officeDocument/2006/relationships/image" Target="../media/image28.png"/><Relationship Id="rId8" Type="http://schemas.openxmlformats.org/officeDocument/2006/relationships/slideLayout" Target="../slideLayouts/slideLayout261.xml"/><Relationship Id="rId3" Type="http://schemas.openxmlformats.org/officeDocument/2006/relationships/slideLayout" Target="../slideLayouts/slideLayout256.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slideLayout" Target="../slideLayouts/slideLayout291.xml"/><Relationship Id="rId46" Type="http://schemas.openxmlformats.org/officeDocument/2006/relationships/slideLayout" Target="../slideLayouts/slideLayout299.xml"/><Relationship Id="rId20" Type="http://schemas.openxmlformats.org/officeDocument/2006/relationships/slideLayout" Target="../slideLayouts/slideLayout273.xml"/><Relationship Id="rId41" Type="http://schemas.openxmlformats.org/officeDocument/2006/relationships/slideLayout" Target="../slideLayouts/slideLayout2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theme" Target="../theme/theme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18" Type="http://schemas.openxmlformats.org/officeDocument/2006/relationships/image" Target="../media/image20.pn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17" Type="http://schemas.openxmlformats.org/officeDocument/2006/relationships/theme" Target="../theme/theme8.xml"/><Relationship Id="rId2" Type="http://schemas.openxmlformats.org/officeDocument/2006/relationships/slideLayout" Target="../slideLayouts/slideLayout318.xml"/><Relationship Id="rId16" Type="http://schemas.openxmlformats.org/officeDocument/2006/relationships/slideLayout" Target="../slideLayouts/slideLayout332.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slideLayout" Target="../slideLayouts/slideLayout33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26" Type="http://schemas.openxmlformats.org/officeDocument/2006/relationships/slideLayout" Target="../slideLayouts/slideLayout358.xml"/><Relationship Id="rId39" Type="http://schemas.openxmlformats.org/officeDocument/2006/relationships/image" Target="../media/image35.png"/><Relationship Id="rId21" Type="http://schemas.openxmlformats.org/officeDocument/2006/relationships/slideLayout" Target="../slideLayouts/slideLayout353.xml"/><Relationship Id="rId34" Type="http://schemas.openxmlformats.org/officeDocument/2006/relationships/slideLayout" Target="../slideLayouts/slideLayout366.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38" Type="http://schemas.openxmlformats.org/officeDocument/2006/relationships/theme" Target="../theme/theme9.xml"/><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29" Type="http://schemas.openxmlformats.org/officeDocument/2006/relationships/slideLayout" Target="../slideLayouts/slideLayout361.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24" Type="http://schemas.openxmlformats.org/officeDocument/2006/relationships/slideLayout" Target="../slideLayouts/slideLayout356.xml"/><Relationship Id="rId32" Type="http://schemas.openxmlformats.org/officeDocument/2006/relationships/slideLayout" Target="../slideLayouts/slideLayout364.xml"/><Relationship Id="rId37" Type="http://schemas.openxmlformats.org/officeDocument/2006/relationships/slideLayout" Target="../slideLayouts/slideLayout369.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31" Type="http://schemas.openxmlformats.org/officeDocument/2006/relationships/slideLayout" Target="../slideLayouts/slideLayout363.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8" Type="http://schemas.openxmlformats.org/officeDocument/2006/relationships/slideLayout" Target="../slideLayouts/slideLayout340.xml"/><Relationship Id="rId3" Type="http://schemas.openxmlformats.org/officeDocument/2006/relationships/slideLayout" Target="../slideLayouts/slideLayout3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A514F81-EBA7-AA62-10B5-BC91EA047B2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F78FD7A-8B25-DEC1-9E62-C19AD6643EB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172E00-4A90-C651-73D9-42B0B0D5BE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F2686A-5DD8-4A92-BD44-817E016032BE}"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329C59BB-9D3D-2652-FF45-A2360ED2D29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C7A7BEF-1674-82A5-491F-C780D4106F6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1F7836-E4B3-4985-A8BA-D04AF4A8C90B}" type="slidenum">
              <a:rPr lang="en-GB" smtClean="0"/>
              <a:pPr/>
              <a:t>‹nr.›</a:t>
            </a:fld>
            <a:endParaRPr lang="en-GB"/>
          </a:p>
        </p:txBody>
      </p:sp>
    </p:spTree>
    <p:extLst>
      <p:ext uri="{BB962C8B-B14F-4D97-AF65-F5344CB8AC3E}">
        <p14:creationId xmlns:p14="http://schemas.microsoft.com/office/powerpoint/2010/main" val="248380825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059" r:id="rId12"/>
    <p:sldLayoutId id="2147484061" r:id="rId13"/>
    <p:sldLayoutId id="2147484053" r:id="rId14"/>
    <p:sldLayoutId id="2147483932" r:id="rId15"/>
    <p:sldLayoutId id="2147483698" r:id="rId16"/>
    <p:sldLayoutId id="2147484203" r:id="rId17"/>
    <p:sldLayoutId id="2147483937" r:id="rId18"/>
    <p:sldLayoutId id="2147483697" r:id="rId19"/>
    <p:sldLayoutId id="2147484065" r:id="rId20"/>
    <p:sldLayoutId id="2147484212" r:id="rId21"/>
    <p:sldLayoutId id="2147484225" r:id="rId22"/>
    <p:sldLayoutId id="2147484217" r:id="rId23"/>
    <p:sldLayoutId id="2147484213" r:id="rId24"/>
    <p:sldLayoutId id="2147484214" r:id="rId25"/>
    <p:sldLayoutId id="2147484215" r:id="rId26"/>
    <p:sldLayoutId id="2147484220" r:id="rId27"/>
    <p:sldLayoutId id="2147484054" r:id="rId28"/>
    <p:sldLayoutId id="2147484224" r:id="rId29"/>
    <p:sldLayoutId id="2147484221" r:id="rId30"/>
    <p:sldLayoutId id="2147484245" r:id="rId31"/>
    <p:sldLayoutId id="2147484246" r:id="rId3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95" userDrawn="1">
          <p15:clr>
            <a:srgbClr val="F26B43"/>
          </p15:clr>
        </p15:guide>
        <p15:guide id="3" pos="54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6250" y="789385"/>
            <a:ext cx="8192691" cy="711035"/>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476250" y="1717114"/>
            <a:ext cx="8192691" cy="2948946"/>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476250" y="4907616"/>
            <a:ext cx="3752850" cy="198204"/>
          </a:xfrm>
          <a:prstGeom prst="rect">
            <a:avLst/>
          </a:prstGeom>
        </p:spPr>
        <p:txBody>
          <a:bodyPr vert="horz" lIns="91440" tIns="0" rIns="91440" bIns="45720" rtlCol="0" anchor="t" anchorCtr="0"/>
          <a:lstStyle>
            <a:lvl1pPr algn="l">
              <a:defRPr sz="788">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4914900" y="4666060"/>
            <a:ext cx="3754042" cy="241556"/>
          </a:xfrm>
          <a:prstGeom prst="rect">
            <a:avLst/>
          </a:prstGeom>
        </p:spPr>
        <p:txBody>
          <a:bodyPr vert="horz" lIns="91440" tIns="45720" rIns="0" bIns="45720" rtlCol="0" anchor="b" anchorCtr="0"/>
          <a:lstStyle>
            <a:lvl1pPr algn="r">
              <a:defRPr sz="788">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93"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99532964"/>
      </p:ext>
    </p:extLst>
  </p:cSld>
  <p:clrMap bg1="lt1" tx1="dk1" bg2="lt2" tx2="dk2" accent1="accent1" accent2="accent2" accent3="accent3" accent4="accent4" accent5="accent5" accent6="accent6" hlink="hlink" folHlink="folHlink"/>
  <p:sldLayoutIdLst>
    <p:sldLayoutId id="2147484051" r:id="rId1"/>
    <p:sldLayoutId id="2147484052" r:id="rId2"/>
    <p:sldLayoutId id="2147483933" r:id="rId3"/>
    <p:sldLayoutId id="2147483938" r:id="rId4"/>
    <p:sldLayoutId id="2147484000" r:id="rId5"/>
    <p:sldLayoutId id="2147484056" r:id="rId6"/>
    <p:sldLayoutId id="2147484057" r:id="rId7"/>
    <p:sldLayoutId id="2147483950" r:id="rId8"/>
    <p:sldLayoutId id="2147483764" r:id="rId9"/>
    <p:sldLayoutId id="2147483988" r:id="rId10"/>
    <p:sldLayoutId id="2147483931" r:id="rId11"/>
    <p:sldLayoutId id="2147483934" r:id="rId12"/>
    <p:sldLayoutId id="2147484227" r:id="rId13"/>
    <p:sldLayoutId id="2147483989" r:id="rId14"/>
    <p:sldLayoutId id="2147484080" r:id="rId15"/>
    <p:sldLayoutId id="2147483943" r:id="rId16"/>
    <p:sldLayoutId id="2147484081" r:id="rId17"/>
    <p:sldLayoutId id="2147484001" r:id="rId18"/>
    <p:sldLayoutId id="2147484060" r:id="rId19"/>
    <p:sldLayoutId id="2147484002" r:id="rId20"/>
    <p:sldLayoutId id="2147483951" r:id="rId21"/>
    <p:sldLayoutId id="2147483952" r:id="rId22"/>
    <p:sldLayoutId id="2147483953" r:id="rId23"/>
    <p:sldLayoutId id="2147483690" r:id="rId24"/>
    <p:sldLayoutId id="2147483991" r:id="rId25"/>
    <p:sldLayoutId id="2147484204" r:id="rId26"/>
    <p:sldLayoutId id="2147483944" r:id="rId27"/>
    <p:sldLayoutId id="2147483945" r:id="rId28"/>
    <p:sldLayoutId id="2147483946" r:id="rId29"/>
    <p:sldLayoutId id="2147483947" r:id="rId30"/>
    <p:sldLayoutId id="2147483955" r:id="rId31"/>
    <p:sldLayoutId id="2147483948" r:id="rId32"/>
    <p:sldLayoutId id="2147483775" r:id="rId33"/>
    <p:sldLayoutId id="2147483776" r:id="rId34"/>
    <p:sldLayoutId id="2147484066" r:id="rId35"/>
    <p:sldLayoutId id="2147483958" r:id="rId36"/>
    <p:sldLayoutId id="2147483959" r:id="rId37"/>
    <p:sldLayoutId id="2147483777" r:id="rId38"/>
    <p:sldLayoutId id="2147483949" r:id="rId39"/>
    <p:sldLayoutId id="2147484058" r:id="rId40"/>
    <p:sldLayoutId id="2147484063" r:id="rId41"/>
    <p:sldLayoutId id="2147483675" r:id="rId42"/>
    <p:sldLayoutId id="2147483781" r:id="rId43"/>
    <p:sldLayoutId id="2147484067" r:id="rId44"/>
    <p:sldLayoutId id="2147484223" r:id="rId45"/>
    <p:sldLayoutId id="2147483691" r:id="rId46"/>
    <p:sldLayoutId id="2147483783" r:id="rId47"/>
    <p:sldLayoutId id="2147483784" r:id="rId48"/>
    <p:sldLayoutId id="2147484240" r:id="rId49"/>
    <p:sldLayoutId id="2147484241" r:id="rId50"/>
    <p:sldLayoutId id="2147483785" r:id="rId51"/>
    <p:sldLayoutId id="2147483786" r:id="rId52"/>
    <p:sldLayoutId id="2147484068" r:id="rId53"/>
    <p:sldLayoutId id="2147483787" r:id="rId54"/>
    <p:sldLayoutId id="2147483788" r:id="rId55"/>
    <p:sldLayoutId id="2147484069" r:id="rId56"/>
    <p:sldLayoutId id="2147483789" r:id="rId57"/>
    <p:sldLayoutId id="2147483790" r:id="rId58"/>
    <p:sldLayoutId id="2147483791" r:id="rId59"/>
    <p:sldLayoutId id="2147483792" r:id="rId60"/>
    <p:sldLayoutId id="2147483793" r:id="rId61"/>
    <p:sldLayoutId id="2147484070" r:id="rId62"/>
    <p:sldLayoutId id="2147483794" r:id="rId63"/>
    <p:sldLayoutId id="2147483795" r:id="rId64"/>
    <p:sldLayoutId id="2147484071" r:id="rId65"/>
    <p:sldLayoutId id="2147484078" r:id="rId66"/>
    <p:sldLayoutId id="2147483700" r:id="rId67"/>
    <p:sldLayoutId id="2147483692" r:id="rId68"/>
    <p:sldLayoutId id="2147483998" r:id="rId69"/>
    <p:sldLayoutId id="2147484079" r:id="rId70"/>
    <p:sldLayoutId id="2147483941" r:id="rId71"/>
    <p:sldLayoutId id="2147483942" r:id="rId72"/>
    <p:sldLayoutId id="2147483800" r:id="rId73"/>
    <p:sldLayoutId id="2147484072" r:id="rId74"/>
    <p:sldLayoutId id="2147483801" r:id="rId75"/>
    <p:sldLayoutId id="2147483802" r:id="rId76"/>
    <p:sldLayoutId id="2147483803" r:id="rId77"/>
    <p:sldLayoutId id="2147484073" r:id="rId78"/>
    <p:sldLayoutId id="2147484074" r:id="rId79"/>
    <p:sldLayoutId id="2147484075" r:id="rId80"/>
    <p:sldLayoutId id="2147484076" r:id="rId81"/>
    <p:sldLayoutId id="2147484077" r:id="rId82"/>
    <p:sldLayoutId id="2147483804" r:id="rId83"/>
    <p:sldLayoutId id="2147483805" r:id="rId84"/>
    <p:sldLayoutId id="2147483806" r:id="rId85"/>
    <p:sldLayoutId id="2147483807" r:id="rId86"/>
    <p:sldLayoutId id="2147483808" r:id="rId87"/>
    <p:sldLayoutId id="2147484062" r:id="rId88"/>
    <p:sldLayoutId id="2147483962" r:id="rId89"/>
    <p:sldLayoutId id="2147484064" r:id="rId90"/>
    <p:sldLayoutId id="2147484004" r:id="rId91"/>
  </p:sldLayoutIdLst>
  <p:hf hdr="0"/>
  <p:txStyles>
    <p:titleStyle>
      <a:lvl1pPr algn="l" defTabSz="685800" rtl="0" eaLnBrk="1" latinLnBrk="0" hangingPunct="1">
        <a:lnSpc>
          <a:spcPct val="90000"/>
        </a:lnSpc>
        <a:spcBef>
          <a:spcPct val="0"/>
        </a:spcBef>
        <a:buNone/>
        <a:defRPr sz="2700" b="0" kern="1200" baseline="0">
          <a:solidFill>
            <a:schemeClr val="tx2"/>
          </a:solidFill>
          <a:latin typeface="+mj-lt"/>
          <a:ea typeface="+mj-ea"/>
          <a:cs typeface="+mj-cs"/>
        </a:defRPr>
      </a:lvl1pPr>
    </p:titleStyle>
    <p:bodyStyle>
      <a:lvl1pPr marL="237600" indent="-237600" algn="l" defTabSz="685800" rtl="0" eaLnBrk="1" latinLnBrk="0" hangingPunct="1">
        <a:lnSpc>
          <a:spcPct val="90000"/>
        </a:lnSpc>
        <a:spcBef>
          <a:spcPts val="900"/>
        </a:spcBef>
        <a:buClr>
          <a:schemeClr val="tx2"/>
        </a:buClr>
        <a:buSzPct val="80000"/>
        <a:buFont typeface="Verdana" panose="020B0604030504040204" pitchFamily="34" charset="0"/>
        <a:buChar char="›"/>
        <a:defRPr sz="1800" kern="1200">
          <a:solidFill>
            <a:schemeClr val="tx1"/>
          </a:solidFill>
          <a:latin typeface="+mn-lt"/>
          <a:ea typeface="+mn-ea"/>
          <a:cs typeface="+mn-cs"/>
        </a:defRPr>
      </a:lvl1pPr>
      <a:lvl2pPr marL="472500" indent="-237600" algn="l" defTabSz="685800" rtl="0" eaLnBrk="1" latinLnBrk="0" hangingPunct="1">
        <a:lnSpc>
          <a:spcPct val="90000"/>
        </a:lnSpc>
        <a:spcBef>
          <a:spcPts val="750"/>
        </a:spcBef>
        <a:buClr>
          <a:schemeClr val="tx2"/>
        </a:buClr>
        <a:buFont typeface="Verdana" panose="020B0604030504040204" pitchFamily="34" charset="0"/>
        <a:buChar char="–"/>
        <a:defRPr sz="1500" kern="1200">
          <a:solidFill>
            <a:schemeClr val="tx1"/>
          </a:solidFill>
          <a:latin typeface="+mn-lt"/>
          <a:ea typeface="+mn-ea"/>
          <a:cs typeface="+mn-cs"/>
        </a:defRPr>
      </a:lvl2pPr>
      <a:lvl3pPr marL="710100" indent="-237600" algn="l" defTabSz="685800" rtl="0" eaLnBrk="1" latinLnBrk="0" hangingPunct="1">
        <a:lnSpc>
          <a:spcPct val="90000"/>
        </a:lnSpc>
        <a:spcBef>
          <a:spcPts val="600"/>
        </a:spcBef>
        <a:buClr>
          <a:schemeClr val="tx2"/>
        </a:buClr>
        <a:buFont typeface="Wingdings" panose="05000000000000000000" pitchFamily="2" charset="2"/>
        <a:buChar char="§"/>
        <a:defRPr sz="1350" kern="1200">
          <a:solidFill>
            <a:schemeClr val="tx1"/>
          </a:solidFill>
          <a:latin typeface="+mn-lt"/>
          <a:ea typeface="+mn-ea"/>
          <a:cs typeface="+mn-cs"/>
        </a:defRPr>
      </a:lvl3pPr>
      <a:lvl4pPr marL="945000" indent="-237600" algn="l" defTabSz="685800" rtl="0" eaLnBrk="1" latinLnBrk="0" hangingPunct="1">
        <a:lnSpc>
          <a:spcPct val="90000"/>
        </a:lnSpc>
        <a:spcBef>
          <a:spcPts val="450"/>
        </a:spcBef>
        <a:buClr>
          <a:schemeClr val="tx2"/>
        </a:buClr>
        <a:buFont typeface="Arial" panose="020B0604020202020204" pitchFamily="34" charset="0"/>
        <a:buChar char="•"/>
        <a:defRPr sz="1350" kern="1200">
          <a:solidFill>
            <a:schemeClr val="tx1"/>
          </a:solidFill>
          <a:latin typeface="+mn-lt"/>
          <a:ea typeface="+mn-ea"/>
          <a:cs typeface="+mn-cs"/>
        </a:defRPr>
      </a:lvl4pPr>
      <a:lvl5pPr marL="1182600" indent="-237600" algn="l" defTabSz="685800" rtl="0" eaLnBrk="1" latinLnBrk="0" hangingPunct="1">
        <a:lnSpc>
          <a:spcPct val="90000"/>
        </a:lnSpc>
        <a:spcBef>
          <a:spcPts val="450"/>
        </a:spcBef>
        <a:buFont typeface="Verdana" panose="020B0604030504040204" pitchFamily="34" charset="0"/>
        <a:buChar char="–"/>
        <a:defRPr sz="1200" kern="1200">
          <a:solidFill>
            <a:schemeClr val="tx2"/>
          </a:solidFill>
          <a:latin typeface="+mn-lt"/>
          <a:ea typeface="+mn-ea"/>
          <a:cs typeface="+mn-cs"/>
        </a:defRPr>
      </a:lvl5pPr>
      <a:lvl6pPr marL="1417500" indent="-237600" algn="l" defTabSz="685800" rtl="0" eaLnBrk="1" latinLnBrk="0" hangingPunct="1">
        <a:lnSpc>
          <a:spcPct val="90000"/>
        </a:lnSpc>
        <a:spcBef>
          <a:spcPts val="450"/>
        </a:spcBef>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tx2"/>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1" userDrawn="1">
          <p15:clr>
            <a:srgbClr val="F26B43"/>
          </p15:clr>
        </p15:guide>
        <p15:guide id="8" orient="horz" pos="2939" userDrawn="1">
          <p15:clr>
            <a:srgbClr val="F26B43"/>
          </p15:clr>
        </p15:guide>
        <p15:guide id="9" pos="2880" userDrawn="1">
          <p15:clr>
            <a:srgbClr val="F26B43"/>
          </p15:clr>
        </p15:guide>
        <p15:guide id="10" orient="horz" pos="1619" userDrawn="1">
          <p15:clr>
            <a:srgbClr val="F26B43"/>
          </p15:clr>
        </p15:guide>
        <p15:guide id="11" pos="300" userDrawn="1">
          <p15:clr>
            <a:srgbClr val="F26B43"/>
          </p15:clr>
        </p15:guide>
        <p15:guide id="12" pos="3096" userDrawn="1">
          <p15:clr>
            <a:srgbClr val="F26B43"/>
          </p15:clr>
        </p15:guide>
        <p15:guide id="13" pos="2664" userDrawn="1">
          <p15:clr>
            <a:srgbClr val="F26B43"/>
          </p15:clr>
        </p15:guide>
        <p15:guide id="14" orient="horz" pos="956" userDrawn="1">
          <p15:clr>
            <a:srgbClr val="F26B43"/>
          </p15:clr>
        </p15:guide>
        <p15:guide id="15" orient="horz" pos="1076" userDrawn="1">
          <p15:clr>
            <a:srgbClr val="F26B43"/>
          </p15:clr>
        </p15:guide>
        <p15:guide id="16" pos="346" userDrawn="1">
          <p15:clr>
            <a:srgbClr val="F26B43"/>
          </p15:clr>
        </p15:guide>
        <p15:guide id="17" orient="horz" pos="49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2500" y="961463"/>
            <a:ext cx="8199900" cy="801900"/>
          </a:xfrm>
          <a:prstGeom prst="rect">
            <a:avLst/>
          </a:prstGeom>
        </p:spPr>
        <p:txBody>
          <a:bodyPr vert="horz" lIns="0" tIns="0" rIns="0" bIns="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472500" y="1762124"/>
            <a:ext cx="8199900" cy="2972700"/>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4" name="Tijdelijke aanduiding voor dianummer 3">
            <a:extLst>
              <a:ext uri="{FF2B5EF4-FFF2-40B4-BE49-F238E27FC236}">
                <a16:creationId xmlns:a16="http://schemas.microsoft.com/office/drawing/2014/main" id="{00C4A9ED-10BC-4655-9631-74B32DCB2A3C}"/>
              </a:ext>
            </a:extLst>
          </p:cNvPr>
          <p:cNvSpPr>
            <a:spLocks noGrp="1"/>
          </p:cNvSpPr>
          <p:nvPr>
            <p:ph type="sldNum" sz="quarter" idx="4"/>
          </p:nvPr>
        </p:nvSpPr>
        <p:spPr>
          <a:xfrm>
            <a:off x="8286300" y="4896429"/>
            <a:ext cx="383400" cy="137700"/>
          </a:xfrm>
          <a:prstGeom prst="rect">
            <a:avLst/>
          </a:prstGeom>
        </p:spPr>
        <p:txBody>
          <a:bodyPr vert="horz" lIns="0" tIns="0" rIns="0" bIns="0" rtlCol="0" anchor="b" anchorCtr="0"/>
          <a:lstStyle>
            <a:lvl1pPr algn="r">
              <a:defRPr sz="675">
                <a:solidFill>
                  <a:schemeClr val="tx1"/>
                </a:solidFill>
              </a:defRPr>
            </a:lvl1pPr>
          </a:lstStyle>
          <a:p>
            <a:fld id="{6C93B359-CF0D-4389-949E-16A33FCBB3EC}" type="slidenum">
              <a:rPr lang="nl-NL" smtClean="0"/>
              <a:pPr/>
              <a:t>‹nr.›</a:t>
            </a:fld>
            <a:endParaRPr lang="nl-NL"/>
          </a:p>
        </p:txBody>
      </p:sp>
      <p:pic>
        <p:nvPicPr>
          <p:cNvPr id="6" name="Afbeelding 5">
            <a:extLst>
              <a:ext uri="{FF2B5EF4-FFF2-40B4-BE49-F238E27FC236}">
                <a16:creationId xmlns:a16="http://schemas.microsoft.com/office/drawing/2014/main" id="{1113A800-9FFB-4505-9B39-BBE671EBBBEA}"/>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0"/>
            <a:ext cx="9144000" cy="799268"/>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91" r:id="rId1"/>
    <p:sldLayoutId id="2147483999" r:id="rId2"/>
    <p:sldLayoutId id="2147483911" r:id="rId3"/>
    <p:sldLayoutId id="2147483813" r:id="rId4"/>
    <p:sldLayoutId id="2147484226" r:id="rId5"/>
    <p:sldLayoutId id="2147483913" r:id="rId6"/>
    <p:sldLayoutId id="2147483766" r:id="rId7"/>
    <p:sldLayoutId id="2147484229" r:id="rId8"/>
    <p:sldLayoutId id="2147483906" r:id="rId9"/>
    <p:sldLayoutId id="2147483696" r:id="rId10"/>
    <p:sldLayoutId id="2147483912" r:id="rId11"/>
    <p:sldLayoutId id="2147484230" r:id="rId12"/>
    <p:sldLayoutId id="2147484216" r:id="rId13"/>
    <p:sldLayoutId id="2147483814" r:id="rId14"/>
    <p:sldLayoutId id="2147484003" r:id="rId15"/>
    <p:sldLayoutId id="2147484222" r:id="rId16"/>
    <p:sldLayoutId id="2147483673" r:id="rId17"/>
    <p:sldLayoutId id="2147483674" r:id="rId18"/>
    <p:sldLayoutId id="2147484055" r:id="rId19"/>
    <p:sldLayoutId id="2147483798" r:id="rId20"/>
    <p:sldLayoutId id="2147483799" r:id="rId21"/>
    <p:sldLayoutId id="2147483761" r:id="rId22"/>
    <p:sldLayoutId id="2147483768" r:id="rId23"/>
    <p:sldLayoutId id="2147483770" r:id="rId24"/>
    <p:sldLayoutId id="2147483771" r:id="rId25"/>
    <p:sldLayoutId id="2147483772" r:id="rId26"/>
    <p:sldLayoutId id="2147483773" r:id="rId27"/>
    <p:sldLayoutId id="2147483774" r:id="rId28"/>
  </p:sldLayoutIdLst>
  <p:hf hdr="0" ftr="0" dt="0"/>
  <p:txStyles>
    <p:titleStyle>
      <a:lvl1pPr algn="l" defTabSz="514350" rtl="0" eaLnBrk="1" latinLnBrk="0" hangingPunct="1">
        <a:lnSpc>
          <a:spcPct val="90000"/>
        </a:lnSpc>
        <a:spcBef>
          <a:spcPct val="0"/>
        </a:spcBef>
        <a:buNone/>
        <a:defRPr sz="2025" b="0" kern="1200" baseline="0">
          <a:solidFill>
            <a:schemeClr val="tx2"/>
          </a:solidFill>
          <a:latin typeface="+mj-lt"/>
          <a:ea typeface="+mj-ea"/>
          <a:cs typeface="+mj-cs"/>
        </a:defRPr>
      </a:lvl1pPr>
    </p:titleStyle>
    <p:bodyStyle>
      <a:lvl1pPr marL="178200" indent="-178200" algn="l" defTabSz="514350" rtl="0" eaLnBrk="1" latinLnBrk="0" hangingPunct="1">
        <a:lnSpc>
          <a:spcPct val="90000"/>
        </a:lnSpc>
        <a:spcBef>
          <a:spcPts val="675"/>
        </a:spcBef>
        <a:buClrTx/>
        <a:buSzPct val="100000"/>
        <a:buFont typeface="Arial" panose="020B0604020202020204" pitchFamily="34" charset="0"/>
        <a:buChar char="•"/>
        <a:defRPr sz="1350" kern="1200">
          <a:solidFill>
            <a:schemeClr val="tx1"/>
          </a:solidFill>
          <a:latin typeface="+mn-lt"/>
          <a:ea typeface="+mn-ea"/>
          <a:cs typeface="+mn-cs"/>
        </a:defRPr>
      </a:lvl1pPr>
      <a:lvl2pPr marL="354375" indent="-178200" algn="l" defTabSz="514350" rtl="0" eaLnBrk="1" latinLnBrk="0" hangingPunct="1">
        <a:lnSpc>
          <a:spcPct val="90000"/>
        </a:lnSpc>
        <a:spcBef>
          <a:spcPts val="563"/>
        </a:spcBef>
        <a:buClrTx/>
        <a:buFont typeface="Verdana" panose="020B0604030504040204" pitchFamily="34" charset="0"/>
        <a:buChar char="–"/>
        <a:defRPr sz="1125" kern="1200">
          <a:solidFill>
            <a:schemeClr val="tx1"/>
          </a:solidFill>
          <a:latin typeface="+mn-lt"/>
          <a:ea typeface="+mn-ea"/>
          <a:cs typeface="+mn-cs"/>
        </a:defRPr>
      </a:lvl2pPr>
      <a:lvl3pPr marL="532575" indent="-178200" algn="l" defTabSz="514350" rtl="0" eaLnBrk="1" latinLnBrk="0" hangingPunct="1">
        <a:lnSpc>
          <a:spcPct val="90000"/>
        </a:lnSpc>
        <a:spcBef>
          <a:spcPts val="450"/>
        </a:spcBef>
        <a:buClrTx/>
        <a:buFont typeface="Wingdings" panose="05000000000000000000" pitchFamily="2" charset="2"/>
        <a:buChar char="§"/>
        <a:defRPr sz="1013" kern="1200">
          <a:solidFill>
            <a:schemeClr val="tx1"/>
          </a:solidFill>
          <a:latin typeface="+mn-lt"/>
          <a:ea typeface="+mn-ea"/>
          <a:cs typeface="+mn-cs"/>
        </a:defRPr>
      </a:lvl3pPr>
      <a:lvl4pPr marL="708750" indent="-178200" algn="l" defTabSz="514350" rtl="0" eaLnBrk="1" latinLnBrk="0" hangingPunct="1">
        <a:lnSpc>
          <a:spcPct val="90000"/>
        </a:lnSpc>
        <a:spcBef>
          <a:spcPts val="338"/>
        </a:spcBef>
        <a:buClrTx/>
        <a:buFont typeface="Arial" panose="020B0604020202020204" pitchFamily="34" charset="0"/>
        <a:buChar char="•"/>
        <a:defRPr sz="1013" kern="1200">
          <a:solidFill>
            <a:schemeClr val="tx1"/>
          </a:solidFill>
          <a:latin typeface="+mn-lt"/>
          <a:ea typeface="+mn-ea"/>
          <a:cs typeface="+mn-cs"/>
        </a:defRPr>
      </a:lvl4pPr>
      <a:lvl5pPr marL="886950" indent="-178200" algn="l" defTabSz="514350" rtl="0" eaLnBrk="1" latinLnBrk="0" hangingPunct="1">
        <a:lnSpc>
          <a:spcPct val="90000"/>
        </a:lnSpc>
        <a:spcBef>
          <a:spcPts val="338"/>
        </a:spcBef>
        <a:buClr>
          <a:schemeClr val="tx2"/>
        </a:buClr>
        <a:buFont typeface="Verdana" panose="020B0604030504040204" pitchFamily="34" charset="0"/>
        <a:buChar char="–"/>
        <a:defRPr sz="900" kern="1200">
          <a:solidFill>
            <a:schemeClr val="tx2"/>
          </a:solidFill>
          <a:latin typeface="+mn-lt"/>
          <a:ea typeface="+mn-ea"/>
          <a:cs typeface="+mn-cs"/>
        </a:defRPr>
      </a:lvl5pPr>
      <a:lvl6pPr marL="1063125" indent="-178200" algn="l" defTabSz="514350" rtl="0" eaLnBrk="1" latinLnBrk="0" hangingPunct="1">
        <a:lnSpc>
          <a:spcPct val="90000"/>
        </a:lnSpc>
        <a:spcBef>
          <a:spcPts val="338"/>
        </a:spcBef>
        <a:buClr>
          <a:schemeClr val="tx1">
            <a:lumMod val="50000"/>
            <a:lumOff val="50000"/>
          </a:schemeClr>
        </a:buClr>
        <a:buFont typeface="Arial" panose="020B0604020202020204" pitchFamily="34" charset="0"/>
        <a:buChar char="•"/>
        <a:defRPr sz="788" kern="1200">
          <a:solidFill>
            <a:schemeClr val="tx1">
              <a:lumMod val="50000"/>
              <a:lumOff val="50000"/>
            </a:schemeClr>
          </a:solidFill>
          <a:latin typeface="+mn-lt"/>
          <a:ea typeface="+mn-ea"/>
          <a:cs typeface="+mn-cs"/>
        </a:defRPr>
      </a:lvl6pPr>
      <a:lvl7pPr marL="40500" indent="-40500" algn="l" defTabSz="514350" rtl="0" eaLnBrk="1" latinLnBrk="0" hangingPunct="1">
        <a:lnSpc>
          <a:spcPct val="90000"/>
        </a:lnSpc>
        <a:spcBef>
          <a:spcPts val="338"/>
        </a:spcBef>
        <a:buClr>
          <a:schemeClr val="bg1"/>
        </a:buClr>
        <a:buSzPct val="25000"/>
        <a:buFont typeface="Verdana" panose="020B0604030504040204" pitchFamily="34" charset="0"/>
        <a:buChar char="'"/>
        <a:defRPr sz="675" b="1" i="0" kern="1200">
          <a:solidFill>
            <a:schemeClr val="accent1"/>
          </a:solidFill>
          <a:latin typeface="+mn-lt"/>
          <a:ea typeface="+mn-ea"/>
          <a:cs typeface="+mn-cs"/>
        </a:defRPr>
      </a:lvl7pPr>
      <a:lvl8pPr marL="40500" indent="-40500" algn="l" defTabSz="514350" rtl="0" eaLnBrk="1" latinLnBrk="0" hangingPunct="1">
        <a:lnSpc>
          <a:spcPct val="90000"/>
        </a:lnSpc>
        <a:spcBef>
          <a:spcPts val="338"/>
        </a:spcBef>
        <a:buClr>
          <a:schemeClr val="bg1"/>
        </a:buClr>
        <a:buSzPct val="25000"/>
        <a:buFont typeface="Verdana" panose="020B0604030504040204" pitchFamily="34" charset="0"/>
        <a:buChar char="'"/>
        <a:defRPr sz="675" i="0" kern="1200">
          <a:solidFill>
            <a:schemeClr val="tx1">
              <a:lumMod val="50000"/>
              <a:lumOff val="50000"/>
            </a:schemeClr>
          </a:solidFill>
          <a:latin typeface="+mn-lt"/>
          <a:ea typeface="+mn-ea"/>
          <a:cs typeface="+mn-cs"/>
        </a:defRPr>
      </a:lvl8pPr>
      <a:lvl9pPr marL="121500" indent="-81000" algn="l" defTabSz="514350" rtl="0" eaLnBrk="1" latinLnBrk="0" hangingPunct="1">
        <a:lnSpc>
          <a:spcPct val="90000"/>
        </a:lnSpc>
        <a:spcBef>
          <a:spcPts val="338"/>
        </a:spcBef>
        <a:buClr>
          <a:schemeClr val="tx1">
            <a:lumMod val="50000"/>
            <a:lumOff val="50000"/>
          </a:schemeClr>
        </a:buClr>
        <a:buFont typeface="Verdana" panose="020B0604030504040204" pitchFamily="34" charset="0"/>
        <a:buChar char="–"/>
        <a:defRPr sz="675" i="0" kern="1200">
          <a:solidFill>
            <a:schemeClr val="tx1">
              <a:lumMod val="50000"/>
              <a:lumOff val="50000"/>
            </a:schemeClr>
          </a:solidFill>
          <a:latin typeface="+mn-lt"/>
          <a:ea typeface="+mn-ea"/>
          <a:cs typeface="+mn-cs"/>
        </a:defRPr>
      </a:lvl9pPr>
    </p:bodyStyle>
    <p:otherStyle>
      <a:defPPr>
        <a:defRPr lang="nl-N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C83D45C-4490-CF3D-7D51-6ED06FDB83F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8A111AD-65AC-9421-F340-7394134F54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135A0F0-5F34-DABD-65E6-10D4846D9E8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0FC8CB-F2CE-4287-9FC8-F9A9FCA68600}" type="datetimeFigureOut">
              <a:rPr lang="nl-NL" smtClean="0"/>
              <a:t>2-7-2024</a:t>
            </a:fld>
            <a:endParaRPr lang="nl-NL"/>
          </a:p>
        </p:txBody>
      </p:sp>
      <p:sp>
        <p:nvSpPr>
          <p:cNvPr id="5" name="Tijdelijke aanduiding voor voettekst 4">
            <a:extLst>
              <a:ext uri="{FF2B5EF4-FFF2-40B4-BE49-F238E27FC236}">
                <a16:creationId xmlns:a16="http://schemas.microsoft.com/office/drawing/2014/main" id="{6FE0B272-991C-93FF-1FD6-60A397A6F0A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C39A9D3-5FA5-D778-C452-BF79A65AB0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06EA564-0CBF-4546-82B2-A98CD6CDDD15}" type="slidenum">
              <a:rPr lang="nl-NL" smtClean="0"/>
              <a:t>‹nr.›</a:t>
            </a:fld>
            <a:endParaRPr lang="nl-NL"/>
          </a:p>
        </p:txBody>
      </p:sp>
    </p:spTree>
    <p:extLst>
      <p:ext uri="{BB962C8B-B14F-4D97-AF65-F5344CB8AC3E}">
        <p14:creationId xmlns:p14="http://schemas.microsoft.com/office/powerpoint/2010/main" val="326711453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6250" y="789385"/>
            <a:ext cx="8192691" cy="711035"/>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476250" y="1717114"/>
            <a:ext cx="8192691" cy="2948946"/>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476250" y="4907616"/>
            <a:ext cx="3752850" cy="198204"/>
          </a:xfrm>
          <a:prstGeom prst="rect">
            <a:avLst/>
          </a:prstGeom>
        </p:spPr>
        <p:txBody>
          <a:bodyPr vert="horz" lIns="91440" tIns="0" rIns="91440" bIns="45720" rtlCol="0" anchor="t" anchorCtr="0"/>
          <a:lstStyle>
            <a:lvl1pPr algn="l">
              <a:defRPr sz="788">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4914900" y="4666060"/>
            <a:ext cx="3754042" cy="241556"/>
          </a:xfrm>
          <a:prstGeom prst="rect">
            <a:avLst/>
          </a:prstGeom>
        </p:spPr>
        <p:txBody>
          <a:bodyPr vert="horz" lIns="91440" tIns="45720" rIns="0" bIns="45720" rtlCol="0" anchor="b" anchorCtr="0"/>
          <a:lstStyle>
            <a:lvl1pPr algn="r">
              <a:defRPr sz="788">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93"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72915867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4121" r:id="rId27"/>
    <p:sldLayoutId id="2147484122" r:id="rId28"/>
    <p:sldLayoutId id="2147484123" r:id="rId29"/>
    <p:sldLayoutId id="2147484124" r:id="rId30"/>
    <p:sldLayoutId id="2147484125" r:id="rId31"/>
    <p:sldLayoutId id="2147484126" r:id="rId32"/>
    <p:sldLayoutId id="2147484127" r:id="rId33"/>
    <p:sldLayoutId id="2147484128" r:id="rId34"/>
    <p:sldLayoutId id="2147484129" r:id="rId35"/>
    <p:sldLayoutId id="2147484130" r:id="rId36"/>
    <p:sldLayoutId id="2147484131" r:id="rId37"/>
    <p:sldLayoutId id="2147484132" r:id="rId38"/>
    <p:sldLayoutId id="2147484133" r:id="rId39"/>
    <p:sldLayoutId id="2147484134" r:id="rId40"/>
    <p:sldLayoutId id="2147484135" r:id="rId41"/>
    <p:sldLayoutId id="2147484136" r:id="rId42"/>
    <p:sldLayoutId id="2147484137" r:id="rId43"/>
    <p:sldLayoutId id="2147484138" r:id="rId44"/>
    <p:sldLayoutId id="2147484139" r:id="rId45"/>
    <p:sldLayoutId id="2147484140" r:id="rId46"/>
    <p:sldLayoutId id="2147484141" r:id="rId47"/>
    <p:sldLayoutId id="2147484142" r:id="rId48"/>
    <p:sldLayoutId id="2147484143" r:id="rId49"/>
    <p:sldLayoutId id="2147484144" r:id="rId50"/>
    <p:sldLayoutId id="2147484145" r:id="rId51"/>
    <p:sldLayoutId id="2147484146" r:id="rId52"/>
    <p:sldLayoutId id="2147484147" r:id="rId53"/>
    <p:sldLayoutId id="2147484148" r:id="rId54"/>
    <p:sldLayoutId id="2147484149" r:id="rId55"/>
    <p:sldLayoutId id="2147484150" r:id="rId56"/>
    <p:sldLayoutId id="2147484151" r:id="rId57"/>
    <p:sldLayoutId id="2147484152" r:id="rId58"/>
    <p:sldLayoutId id="2147484153" r:id="rId59"/>
    <p:sldLayoutId id="2147484154" r:id="rId60"/>
    <p:sldLayoutId id="2147484155" r:id="rId61"/>
    <p:sldLayoutId id="2147484156" r:id="rId62"/>
    <p:sldLayoutId id="2147484157" r:id="rId63"/>
    <p:sldLayoutId id="2147484158" r:id="rId64"/>
    <p:sldLayoutId id="2147484159" r:id="rId65"/>
    <p:sldLayoutId id="2147484160" r:id="rId66"/>
    <p:sldLayoutId id="2147484161" r:id="rId67"/>
    <p:sldLayoutId id="2147484162" r:id="rId68"/>
    <p:sldLayoutId id="2147484163" r:id="rId69"/>
    <p:sldLayoutId id="2147484164" r:id="rId70"/>
    <p:sldLayoutId id="2147484165" r:id="rId71"/>
    <p:sldLayoutId id="2147484166" r:id="rId72"/>
    <p:sldLayoutId id="2147484167" r:id="rId73"/>
    <p:sldLayoutId id="2147484168" r:id="rId74"/>
    <p:sldLayoutId id="2147484169" r:id="rId75"/>
    <p:sldLayoutId id="2147484170" r:id="rId76"/>
    <p:sldLayoutId id="2147484171" r:id="rId77"/>
    <p:sldLayoutId id="2147484172" r:id="rId78"/>
    <p:sldLayoutId id="2147484173" r:id="rId79"/>
    <p:sldLayoutId id="2147484174" r:id="rId80"/>
    <p:sldLayoutId id="2147484175" r:id="rId81"/>
    <p:sldLayoutId id="2147484176" r:id="rId82"/>
    <p:sldLayoutId id="2147484177" r:id="rId83"/>
    <p:sldLayoutId id="2147484178" r:id="rId84"/>
    <p:sldLayoutId id="2147484179" r:id="rId85"/>
    <p:sldLayoutId id="2147484180" r:id="rId86"/>
    <p:sldLayoutId id="2147484181" r:id="rId87"/>
    <p:sldLayoutId id="2147484182" r:id="rId88"/>
    <p:sldLayoutId id="2147484183" r:id="rId89"/>
    <p:sldLayoutId id="2147484184" r:id="rId90"/>
    <p:sldLayoutId id="2147484185" r:id="rId91"/>
  </p:sldLayoutIdLst>
  <p:hf hdr="0"/>
  <p:txStyles>
    <p:titleStyle>
      <a:lvl1pPr algn="l" defTabSz="685800" rtl="0" eaLnBrk="1" latinLnBrk="0" hangingPunct="1">
        <a:lnSpc>
          <a:spcPct val="90000"/>
        </a:lnSpc>
        <a:spcBef>
          <a:spcPct val="0"/>
        </a:spcBef>
        <a:buNone/>
        <a:defRPr sz="2700" b="0" kern="1200" baseline="0">
          <a:solidFill>
            <a:schemeClr val="tx2"/>
          </a:solidFill>
          <a:latin typeface="+mj-lt"/>
          <a:ea typeface="+mj-ea"/>
          <a:cs typeface="+mj-cs"/>
        </a:defRPr>
      </a:lvl1pPr>
    </p:titleStyle>
    <p:bodyStyle>
      <a:lvl1pPr marL="237600" indent="-237600" algn="l" defTabSz="685800" rtl="0" eaLnBrk="1" latinLnBrk="0" hangingPunct="1">
        <a:lnSpc>
          <a:spcPct val="90000"/>
        </a:lnSpc>
        <a:spcBef>
          <a:spcPts val="900"/>
        </a:spcBef>
        <a:buClr>
          <a:schemeClr val="tx2"/>
        </a:buClr>
        <a:buSzPct val="80000"/>
        <a:buFont typeface="Verdana" panose="020B0604030504040204" pitchFamily="34" charset="0"/>
        <a:buChar char="›"/>
        <a:defRPr sz="1800" kern="1200">
          <a:solidFill>
            <a:schemeClr val="tx1"/>
          </a:solidFill>
          <a:latin typeface="+mn-lt"/>
          <a:ea typeface="+mn-ea"/>
          <a:cs typeface="+mn-cs"/>
        </a:defRPr>
      </a:lvl1pPr>
      <a:lvl2pPr marL="472500" indent="-237600" algn="l" defTabSz="685800" rtl="0" eaLnBrk="1" latinLnBrk="0" hangingPunct="1">
        <a:lnSpc>
          <a:spcPct val="90000"/>
        </a:lnSpc>
        <a:spcBef>
          <a:spcPts val="750"/>
        </a:spcBef>
        <a:buClr>
          <a:schemeClr val="tx2"/>
        </a:buClr>
        <a:buFont typeface="Verdana" panose="020B0604030504040204" pitchFamily="34" charset="0"/>
        <a:buChar char="–"/>
        <a:defRPr sz="1500" kern="1200">
          <a:solidFill>
            <a:schemeClr val="tx1"/>
          </a:solidFill>
          <a:latin typeface="+mn-lt"/>
          <a:ea typeface="+mn-ea"/>
          <a:cs typeface="+mn-cs"/>
        </a:defRPr>
      </a:lvl2pPr>
      <a:lvl3pPr marL="710100" indent="-237600" algn="l" defTabSz="685800" rtl="0" eaLnBrk="1" latinLnBrk="0" hangingPunct="1">
        <a:lnSpc>
          <a:spcPct val="90000"/>
        </a:lnSpc>
        <a:spcBef>
          <a:spcPts val="600"/>
        </a:spcBef>
        <a:buClr>
          <a:schemeClr val="tx2"/>
        </a:buClr>
        <a:buFont typeface="Wingdings" panose="05000000000000000000" pitchFamily="2" charset="2"/>
        <a:buChar char="§"/>
        <a:defRPr sz="1350" kern="1200">
          <a:solidFill>
            <a:schemeClr val="tx1"/>
          </a:solidFill>
          <a:latin typeface="+mn-lt"/>
          <a:ea typeface="+mn-ea"/>
          <a:cs typeface="+mn-cs"/>
        </a:defRPr>
      </a:lvl3pPr>
      <a:lvl4pPr marL="945000" indent="-237600" algn="l" defTabSz="685800" rtl="0" eaLnBrk="1" latinLnBrk="0" hangingPunct="1">
        <a:lnSpc>
          <a:spcPct val="90000"/>
        </a:lnSpc>
        <a:spcBef>
          <a:spcPts val="450"/>
        </a:spcBef>
        <a:buClr>
          <a:schemeClr val="tx2"/>
        </a:buClr>
        <a:buFont typeface="Arial" panose="020B0604020202020204" pitchFamily="34" charset="0"/>
        <a:buChar char="•"/>
        <a:defRPr sz="1350" kern="1200">
          <a:solidFill>
            <a:schemeClr val="tx1"/>
          </a:solidFill>
          <a:latin typeface="+mn-lt"/>
          <a:ea typeface="+mn-ea"/>
          <a:cs typeface="+mn-cs"/>
        </a:defRPr>
      </a:lvl4pPr>
      <a:lvl5pPr marL="1182600" indent="-237600" algn="l" defTabSz="685800" rtl="0" eaLnBrk="1" latinLnBrk="0" hangingPunct="1">
        <a:lnSpc>
          <a:spcPct val="90000"/>
        </a:lnSpc>
        <a:spcBef>
          <a:spcPts val="450"/>
        </a:spcBef>
        <a:buFont typeface="Verdana" panose="020B0604030504040204" pitchFamily="34" charset="0"/>
        <a:buChar char="–"/>
        <a:defRPr sz="1200" kern="1200">
          <a:solidFill>
            <a:schemeClr val="tx2"/>
          </a:solidFill>
          <a:latin typeface="+mn-lt"/>
          <a:ea typeface="+mn-ea"/>
          <a:cs typeface="+mn-cs"/>
        </a:defRPr>
      </a:lvl5pPr>
      <a:lvl6pPr marL="1417500" indent="-237600" algn="l" defTabSz="685800" rtl="0" eaLnBrk="1" latinLnBrk="0" hangingPunct="1">
        <a:lnSpc>
          <a:spcPct val="90000"/>
        </a:lnSpc>
        <a:spcBef>
          <a:spcPts val="450"/>
        </a:spcBef>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tx2"/>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1">
          <p15:clr>
            <a:srgbClr val="F26B43"/>
          </p15:clr>
        </p15:guide>
        <p15:guide id="8" orient="horz" pos="2939">
          <p15:clr>
            <a:srgbClr val="F26B43"/>
          </p15:clr>
        </p15:guide>
        <p15:guide id="9" pos="2880">
          <p15:clr>
            <a:srgbClr val="F26B43"/>
          </p15:clr>
        </p15:guide>
        <p15:guide id="10" orient="horz" pos="1619">
          <p15:clr>
            <a:srgbClr val="F26B43"/>
          </p15:clr>
        </p15:guide>
        <p15:guide id="11" pos="300">
          <p15:clr>
            <a:srgbClr val="F26B43"/>
          </p15:clr>
        </p15:guide>
        <p15:guide id="12" pos="3096">
          <p15:clr>
            <a:srgbClr val="F26B43"/>
          </p15:clr>
        </p15:guide>
        <p15:guide id="13" pos="2664">
          <p15:clr>
            <a:srgbClr val="F26B43"/>
          </p15:clr>
        </p15:guide>
        <p15:guide id="14" orient="horz" pos="956">
          <p15:clr>
            <a:srgbClr val="F26B43"/>
          </p15:clr>
        </p15:guide>
        <p15:guide id="15" orient="horz" pos="1076">
          <p15:clr>
            <a:srgbClr val="F26B43"/>
          </p15:clr>
        </p15:guide>
        <p15:guide id="16" pos="346">
          <p15:clr>
            <a:srgbClr val="F26B43"/>
          </p15:clr>
        </p15:guide>
        <p15:guide id="17" orient="horz" pos="49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6250" y="789385"/>
            <a:ext cx="8192691" cy="711035"/>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476250" y="1717114"/>
            <a:ext cx="8192691" cy="2948946"/>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476250" y="4907616"/>
            <a:ext cx="3752850" cy="198204"/>
          </a:xfrm>
          <a:prstGeom prst="rect">
            <a:avLst/>
          </a:prstGeom>
        </p:spPr>
        <p:txBody>
          <a:bodyPr vert="horz" lIns="91440" tIns="0" rIns="91440" bIns="45720" rtlCol="0" anchor="t" anchorCtr="0"/>
          <a:lstStyle>
            <a:lvl1pPr algn="l">
              <a:defRPr sz="788">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4914900" y="4666060"/>
            <a:ext cx="3754042" cy="241556"/>
          </a:xfrm>
          <a:prstGeom prst="rect">
            <a:avLst/>
          </a:prstGeom>
        </p:spPr>
        <p:txBody>
          <a:bodyPr vert="horz" lIns="91440" tIns="45720" rIns="0" bIns="45720" rtlCol="0" anchor="b" anchorCtr="0"/>
          <a:lstStyle>
            <a:lvl1pPr algn="r">
              <a:defRPr sz="788">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48"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13" r:id="rId1"/>
    <p:sldLayoutId id="2147484186" r:id="rId2"/>
    <p:sldLayoutId id="2147484219" r:id="rId3"/>
    <p:sldLayoutId id="2147484187" r:id="rId4"/>
    <p:sldLayoutId id="2147483666" r:id="rId5"/>
    <p:sldLayoutId id="2147484242" r:id="rId6"/>
    <p:sldLayoutId id="2147484188" r:id="rId7"/>
    <p:sldLayoutId id="2147484189" r:id="rId8"/>
    <p:sldLayoutId id="2147484190" r:id="rId9"/>
    <p:sldLayoutId id="2147484205" r:id="rId10"/>
    <p:sldLayoutId id="2147484206" r:id="rId11"/>
    <p:sldLayoutId id="2147484207" r:id="rId12"/>
    <p:sldLayoutId id="2147484208" r:id="rId13"/>
    <p:sldLayoutId id="2147484209" r:id="rId14"/>
    <p:sldLayoutId id="2147483689" r:id="rId15"/>
    <p:sldLayoutId id="2147484041" r:id="rId16"/>
    <p:sldLayoutId id="2147484211" r:id="rId17"/>
    <p:sldLayoutId id="2147484192" r:id="rId18"/>
    <p:sldLayoutId id="2147484210" r:id="rId19"/>
    <p:sldLayoutId id="2147484193" r:id="rId20"/>
    <p:sldLayoutId id="2147484194" r:id="rId21"/>
    <p:sldLayoutId id="2147484195" r:id="rId22"/>
    <p:sldLayoutId id="2147484196" r:id="rId23"/>
    <p:sldLayoutId id="2147484218" r:id="rId24"/>
    <p:sldLayoutId id="2147484015" r:id="rId25"/>
    <p:sldLayoutId id="2147484017" r:id="rId26"/>
    <p:sldLayoutId id="2147484016" r:id="rId27"/>
    <p:sldLayoutId id="2147484197" r:id="rId28"/>
    <p:sldLayoutId id="2147484018" r:id="rId29"/>
    <p:sldLayoutId id="2147483707" r:id="rId30"/>
    <p:sldLayoutId id="2147483667" r:id="rId31"/>
    <p:sldLayoutId id="2147483702" r:id="rId32"/>
    <p:sldLayoutId id="2147484020" r:id="rId33"/>
    <p:sldLayoutId id="2147484199" r:id="rId34"/>
    <p:sldLayoutId id="2147484200" r:id="rId35"/>
    <p:sldLayoutId id="2147484201" r:id="rId36"/>
    <p:sldLayoutId id="2147484019" r:id="rId37"/>
    <p:sldLayoutId id="2147484243" r:id="rId38"/>
    <p:sldLayoutId id="2147484244" r:id="rId39"/>
    <p:sldLayoutId id="2147484033" r:id="rId40"/>
    <p:sldLayoutId id="2147484034" r:id="rId41"/>
    <p:sldLayoutId id="2147484035" r:id="rId42"/>
    <p:sldLayoutId id="2147484036" r:id="rId43"/>
    <p:sldLayoutId id="2147484037" r:id="rId44"/>
    <p:sldLayoutId id="2147484039" r:id="rId45"/>
    <p:sldLayoutId id="2147484040" r:id="rId46"/>
  </p:sldLayoutIdLst>
  <p:hf hdr="0"/>
  <p:txStyles>
    <p:titleStyle>
      <a:lvl1pPr algn="l" defTabSz="685800" rtl="0" eaLnBrk="1" latinLnBrk="0" hangingPunct="1">
        <a:lnSpc>
          <a:spcPct val="90000"/>
        </a:lnSpc>
        <a:spcBef>
          <a:spcPct val="0"/>
        </a:spcBef>
        <a:buNone/>
        <a:defRPr sz="2700" b="0" kern="1200" baseline="0">
          <a:solidFill>
            <a:schemeClr val="tx2"/>
          </a:solidFill>
          <a:latin typeface="+mj-lt"/>
          <a:ea typeface="+mj-ea"/>
          <a:cs typeface="+mj-cs"/>
        </a:defRPr>
      </a:lvl1pPr>
    </p:titleStyle>
    <p:bodyStyle>
      <a:lvl1pPr marL="237600" indent="-237600" algn="l" defTabSz="685800" rtl="0" eaLnBrk="1" latinLnBrk="0" hangingPunct="1">
        <a:lnSpc>
          <a:spcPct val="90000"/>
        </a:lnSpc>
        <a:spcBef>
          <a:spcPts val="900"/>
        </a:spcBef>
        <a:buClr>
          <a:schemeClr val="tx2"/>
        </a:buClr>
        <a:buSzPct val="80000"/>
        <a:buFont typeface="Verdana" panose="020B0604030504040204" pitchFamily="34" charset="0"/>
        <a:buChar char="›"/>
        <a:defRPr sz="1800" kern="1200">
          <a:solidFill>
            <a:schemeClr val="tx1"/>
          </a:solidFill>
          <a:latin typeface="+mn-lt"/>
          <a:ea typeface="+mn-ea"/>
          <a:cs typeface="+mn-cs"/>
        </a:defRPr>
      </a:lvl1pPr>
      <a:lvl2pPr marL="472500" indent="-237600" algn="l" defTabSz="685800" rtl="0" eaLnBrk="1" latinLnBrk="0" hangingPunct="1">
        <a:lnSpc>
          <a:spcPct val="90000"/>
        </a:lnSpc>
        <a:spcBef>
          <a:spcPts val="750"/>
        </a:spcBef>
        <a:buClr>
          <a:schemeClr val="tx2"/>
        </a:buClr>
        <a:buFont typeface="Verdana" panose="020B0604030504040204" pitchFamily="34" charset="0"/>
        <a:buChar char="–"/>
        <a:defRPr sz="1500" kern="1200">
          <a:solidFill>
            <a:schemeClr val="tx1"/>
          </a:solidFill>
          <a:latin typeface="+mn-lt"/>
          <a:ea typeface="+mn-ea"/>
          <a:cs typeface="+mn-cs"/>
        </a:defRPr>
      </a:lvl2pPr>
      <a:lvl3pPr marL="710100" indent="-237600" algn="l" defTabSz="685800" rtl="0" eaLnBrk="1" latinLnBrk="0" hangingPunct="1">
        <a:lnSpc>
          <a:spcPct val="90000"/>
        </a:lnSpc>
        <a:spcBef>
          <a:spcPts val="600"/>
        </a:spcBef>
        <a:buClr>
          <a:schemeClr val="tx2"/>
        </a:buClr>
        <a:buFont typeface="Wingdings" panose="05000000000000000000" pitchFamily="2" charset="2"/>
        <a:buChar char="§"/>
        <a:defRPr sz="1350" kern="1200">
          <a:solidFill>
            <a:schemeClr val="tx1"/>
          </a:solidFill>
          <a:latin typeface="+mn-lt"/>
          <a:ea typeface="+mn-ea"/>
          <a:cs typeface="+mn-cs"/>
        </a:defRPr>
      </a:lvl3pPr>
      <a:lvl4pPr marL="945000" indent="-237600" algn="l" defTabSz="685800" rtl="0" eaLnBrk="1" latinLnBrk="0" hangingPunct="1">
        <a:lnSpc>
          <a:spcPct val="90000"/>
        </a:lnSpc>
        <a:spcBef>
          <a:spcPts val="450"/>
        </a:spcBef>
        <a:buClr>
          <a:schemeClr val="tx2"/>
        </a:buClr>
        <a:buFont typeface="Arial" panose="020B0604020202020204" pitchFamily="34" charset="0"/>
        <a:buChar char="•"/>
        <a:defRPr sz="1350" kern="1200">
          <a:solidFill>
            <a:schemeClr val="tx1"/>
          </a:solidFill>
          <a:latin typeface="+mn-lt"/>
          <a:ea typeface="+mn-ea"/>
          <a:cs typeface="+mn-cs"/>
        </a:defRPr>
      </a:lvl4pPr>
      <a:lvl5pPr marL="1182600" indent="-237600" algn="l" defTabSz="685800" rtl="0" eaLnBrk="1" latinLnBrk="0" hangingPunct="1">
        <a:lnSpc>
          <a:spcPct val="90000"/>
        </a:lnSpc>
        <a:spcBef>
          <a:spcPts val="450"/>
        </a:spcBef>
        <a:buFont typeface="Verdana" panose="020B0604030504040204" pitchFamily="34" charset="0"/>
        <a:buChar char="–"/>
        <a:defRPr sz="1200" kern="1200">
          <a:solidFill>
            <a:schemeClr val="tx2"/>
          </a:solidFill>
          <a:latin typeface="+mn-lt"/>
          <a:ea typeface="+mn-ea"/>
          <a:cs typeface="+mn-cs"/>
        </a:defRPr>
      </a:lvl5pPr>
      <a:lvl6pPr marL="1417500" indent="-237600" algn="l" defTabSz="685800" rtl="0" eaLnBrk="1" latinLnBrk="0" hangingPunct="1">
        <a:lnSpc>
          <a:spcPct val="90000"/>
        </a:lnSpc>
        <a:spcBef>
          <a:spcPts val="450"/>
        </a:spcBef>
        <a:buFont typeface="Arial" panose="020B0604020202020204" pitchFamily="34" charset="0"/>
        <a:buChar char="•"/>
        <a:defRPr sz="1050" kern="1200">
          <a:solidFill>
            <a:schemeClr val="tx1">
              <a:lumMod val="50000"/>
              <a:lumOff val="50000"/>
            </a:schemeClr>
          </a:solidFill>
          <a:latin typeface="+mn-lt"/>
          <a:ea typeface="+mn-ea"/>
          <a:cs typeface="+mn-cs"/>
        </a:defRPr>
      </a:lvl6pPr>
      <a:lvl7pPr marL="54000" indent="-54000" algn="l" defTabSz="685800" rtl="0" eaLnBrk="1" latinLnBrk="0" hangingPunct="1">
        <a:lnSpc>
          <a:spcPct val="90000"/>
        </a:lnSpc>
        <a:spcBef>
          <a:spcPts val="450"/>
        </a:spcBef>
        <a:buSzPct val="25000"/>
        <a:buFont typeface="Verdana" panose="020B0604030504040204" pitchFamily="34" charset="0"/>
        <a:buChar char=" "/>
        <a:defRPr sz="900" b="1" i="0" kern="1200">
          <a:solidFill>
            <a:schemeClr val="tx2"/>
          </a:solidFill>
          <a:latin typeface="+mn-lt"/>
          <a:ea typeface="+mn-ea"/>
          <a:cs typeface="+mn-cs"/>
        </a:defRPr>
      </a:lvl7pPr>
      <a:lvl8pPr marL="54000" indent="-54000" algn="l" defTabSz="685800" rtl="0" eaLnBrk="1" latinLnBrk="0" hangingPunct="1">
        <a:lnSpc>
          <a:spcPct val="90000"/>
        </a:lnSpc>
        <a:spcBef>
          <a:spcPts val="450"/>
        </a:spcBef>
        <a:buSzPct val="25000"/>
        <a:buFont typeface="Verdana" panose="020B0604030504040204" pitchFamily="34" charset="0"/>
        <a:buChar char=" "/>
        <a:defRPr sz="900" i="0" kern="1200">
          <a:solidFill>
            <a:schemeClr val="tx1">
              <a:lumMod val="65000"/>
              <a:lumOff val="35000"/>
            </a:schemeClr>
          </a:solidFill>
          <a:latin typeface="+mn-lt"/>
          <a:ea typeface="+mn-ea"/>
          <a:cs typeface="+mn-cs"/>
        </a:defRPr>
      </a:lvl8pPr>
      <a:lvl9pPr marL="162000" indent="-108000" algn="l" defTabSz="685800" rtl="0" eaLnBrk="1" latinLnBrk="0" hangingPunct="1">
        <a:lnSpc>
          <a:spcPct val="90000"/>
        </a:lnSpc>
        <a:spcBef>
          <a:spcPts val="450"/>
        </a:spcBef>
        <a:buClr>
          <a:schemeClr val="tx2"/>
        </a:buClr>
        <a:buFont typeface="Verdana" panose="020B0604030504040204" pitchFamily="34" charset="0"/>
        <a:buChar char="–"/>
        <a:defRPr sz="900" i="0" kern="1200">
          <a:solidFill>
            <a:schemeClr val="tx1">
              <a:lumMod val="65000"/>
              <a:lumOff val="35000"/>
            </a:schemeClr>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1" userDrawn="1">
          <p15:clr>
            <a:srgbClr val="F26B43"/>
          </p15:clr>
        </p15:guide>
        <p15:guide id="8" orient="horz" pos="2939" userDrawn="1">
          <p15:clr>
            <a:srgbClr val="F26B43"/>
          </p15:clr>
        </p15:guide>
        <p15:guide id="9" pos="2880" userDrawn="1">
          <p15:clr>
            <a:srgbClr val="F26B43"/>
          </p15:clr>
        </p15:guide>
        <p15:guide id="10" orient="horz" pos="1619" userDrawn="1">
          <p15:clr>
            <a:srgbClr val="F26B43"/>
          </p15:clr>
        </p15:guide>
        <p15:guide id="11" pos="300" userDrawn="1">
          <p15:clr>
            <a:srgbClr val="F26B43"/>
          </p15:clr>
        </p15:guide>
        <p15:guide id="12" pos="3096" userDrawn="1">
          <p15:clr>
            <a:srgbClr val="F26B43"/>
          </p15:clr>
        </p15:guide>
        <p15:guide id="13" pos="2664" userDrawn="1">
          <p15:clr>
            <a:srgbClr val="F26B43"/>
          </p15:clr>
        </p15:guide>
        <p15:guide id="14" orient="horz" pos="956" userDrawn="1">
          <p15:clr>
            <a:srgbClr val="F26B43"/>
          </p15:clr>
        </p15:guide>
        <p15:guide id="15" orient="horz" pos="1076" userDrawn="1">
          <p15:clr>
            <a:srgbClr val="F26B43"/>
          </p15:clr>
        </p15:guide>
        <p15:guide id="16" pos="346" userDrawn="1">
          <p15:clr>
            <a:srgbClr val="F26B43"/>
          </p15:clr>
        </p15:guide>
        <p15:guide id="17" orient="horz" pos="49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953BDC-9EAE-49FE-9892-958C9F845175}" type="datetimeFigureOut">
              <a:rPr lang="de-DE" smtClean="0"/>
              <a:t>02.07.2024</a:t>
            </a:fld>
            <a:endParaRPr lang="de-DE"/>
          </a:p>
        </p:txBody>
      </p:sp>
      <p:sp>
        <p:nvSpPr>
          <p:cNvPr id="5" name="Tijdelijke aanduiding voor voettekst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2500" y="961463"/>
            <a:ext cx="8199900" cy="801900"/>
          </a:xfrm>
          <a:prstGeom prst="rect">
            <a:avLst/>
          </a:prstGeom>
        </p:spPr>
        <p:txBody>
          <a:bodyPr vert="horz" lIns="0" tIns="0" rIns="0" bIns="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472500" y="1762124"/>
            <a:ext cx="8199900" cy="2972700"/>
          </a:xfrm>
          <a:prstGeom prst="rect">
            <a:avLst/>
          </a:prstGeom>
        </p:spPr>
        <p:txBody>
          <a:bodyPr vert="horz" lIns="0" tIns="0" rIns="0" bIns="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4" name="Tijdelijke aanduiding voor dianummer 3">
            <a:extLst>
              <a:ext uri="{FF2B5EF4-FFF2-40B4-BE49-F238E27FC236}">
                <a16:creationId xmlns:a16="http://schemas.microsoft.com/office/drawing/2014/main" id="{00C4A9ED-10BC-4655-9631-74B32DCB2A3C}"/>
              </a:ext>
            </a:extLst>
          </p:cNvPr>
          <p:cNvSpPr>
            <a:spLocks noGrp="1"/>
          </p:cNvSpPr>
          <p:nvPr>
            <p:ph type="sldNum" sz="quarter" idx="4"/>
          </p:nvPr>
        </p:nvSpPr>
        <p:spPr>
          <a:xfrm>
            <a:off x="8286300" y="4896429"/>
            <a:ext cx="383400" cy="137700"/>
          </a:xfrm>
          <a:prstGeom prst="rect">
            <a:avLst/>
          </a:prstGeom>
        </p:spPr>
        <p:txBody>
          <a:bodyPr vert="horz" lIns="0" tIns="0" rIns="0" bIns="0" rtlCol="0" anchor="b" anchorCtr="0"/>
          <a:lstStyle>
            <a:lvl1pPr algn="r">
              <a:defRPr sz="900">
                <a:solidFill>
                  <a:schemeClr val="tx1"/>
                </a:solidFill>
              </a:defRPr>
            </a:lvl1pPr>
          </a:lstStyle>
          <a:p>
            <a:fld id="{6C93B359-CF0D-4389-949E-16A33FCBB3EC}" type="slidenum">
              <a:rPr lang="nl-NL" smtClean="0"/>
              <a:pPr/>
              <a:t>‹nr.›</a:t>
            </a:fld>
            <a:endParaRPr lang="nl-NL"/>
          </a:p>
        </p:txBody>
      </p:sp>
      <p:pic>
        <p:nvPicPr>
          <p:cNvPr id="6" name="Afbeelding 5">
            <a:extLst>
              <a:ext uri="{FF2B5EF4-FFF2-40B4-BE49-F238E27FC236}">
                <a16:creationId xmlns:a16="http://schemas.microsoft.com/office/drawing/2014/main" id="{1113A800-9FFB-4505-9B39-BBE671EBBBE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799268"/>
          </a:xfrm>
          <a:prstGeom prst="rect">
            <a:avLst/>
          </a:prstGeom>
        </p:spPr>
      </p:pic>
      <p:pic>
        <p:nvPicPr>
          <p:cNvPr id="7" name="Afbeelding 6">
            <a:extLst>
              <a:ext uri="{FF2B5EF4-FFF2-40B4-BE49-F238E27FC236}">
                <a16:creationId xmlns:a16="http://schemas.microsoft.com/office/drawing/2014/main" id="{1113A800-9FFB-4505-9B39-BBE671EBBBEA}"/>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0" y="0"/>
            <a:ext cx="9144000" cy="799268"/>
          </a:xfrm>
          <a:prstGeom prst="rect">
            <a:avLst/>
          </a:prstGeom>
        </p:spPr>
      </p:pic>
    </p:spTree>
    <p:extLst>
      <p:ext uri="{BB962C8B-B14F-4D97-AF65-F5344CB8AC3E}">
        <p14:creationId xmlns:p14="http://schemas.microsoft.com/office/powerpoint/2010/main" val="15032273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80" r:id="rId13"/>
    <p:sldLayoutId id="2147483782" r:id="rId14"/>
    <p:sldLayoutId id="2147483917" r:id="rId15"/>
    <p:sldLayoutId id="2147484032" r:id="rId16"/>
  </p:sldLayoutIdLst>
  <p:hf sldNum="0" hdr="0" ft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Tx/>
        <a:buSzPct val="100000"/>
        <a:buFont typeface="Arial" panose="020B060402020202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Tx/>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Tx/>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Tx/>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tx2"/>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Clr>
          <a:schemeClr val="tx1">
            <a:lumMod val="50000"/>
            <a:lumOff val="50000"/>
          </a:schemeClr>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Clr>
          <a:schemeClr val="bg1"/>
        </a:buClr>
        <a:buSzPct val="25000"/>
        <a:buFont typeface="Verdana" panose="020B0604030504040204" pitchFamily="34" charset="0"/>
        <a:buChar char="'"/>
        <a:defRPr sz="1200" i="0" kern="1200">
          <a:solidFill>
            <a:schemeClr val="tx1">
              <a:lumMod val="50000"/>
              <a:lumOff val="50000"/>
            </a:schemeClr>
          </a:solidFill>
          <a:latin typeface="+mn-lt"/>
          <a:ea typeface="+mn-ea"/>
          <a:cs typeface="+mn-cs"/>
        </a:defRPr>
      </a:lvl8pPr>
      <a:lvl9pPr marL="216000" indent="-144000" algn="l" defTabSz="914400" rtl="0" eaLnBrk="1" latinLnBrk="0" hangingPunct="1">
        <a:lnSpc>
          <a:spcPct val="90000"/>
        </a:lnSpc>
        <a:spcBef>
          <a:spcPts val="600"/>
        </a:spcBef>
        <a:buClr>
          <a:schemeClr val="tx1">
            <a:lumMod val="50000"/>
            <a:lumOff val="50000"/>
          </a:schemeClr>
        </a:buClr>
        <a:buFont typeface="Verdana" panose="020B0604030504040204" pitchFamily="34" charset="0"/>
        <a:buChar char="–"/>
        <a:defRPr sz="1200" i="0" kern="1200">
          <a:solidFill>
            <a:schemeClr val="tx1">
              <a:lumMod val="50000"/>
              <a:lumOff val="50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6250" y="789385"/>
            <a:ext cx="8192691" cy="711035"/>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476250" y="1717114"/>
            <a:ext cx="8192691" cy="2948946"/>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1" name="Tijdelijke aanduiding voor datum 3"/>
          <p:cNvSpPr>
            <a:spLocks noGrp="1"/>
          </p:cNvSpPr>
          <p:nvPr>
            <p:ph type="dt" sz="half" idx="2"/>
          </p:nvPr>
        </p:nvSpPr>
        <p:spPr>
          <a:xfrm>
            <a:off x="476250" y="4907616"/>
            <a:ext cx="3752850" cy="198204"/>
          </a:xfrm>
          <a:prstGeom prst="rect">
            <a:avLst/>
          </a:prstGeom>
        </p:spPr>
        <p:txBody>
          <a:bodyPr vert="horz" lIns="91440" tIns="0" rIns="91440" bIns="45720" rtlCol="0" anchor="t" anchorCtr="0"/>
          <a:lstStyle>
            <a:lvl1pPr algn="l">
              <a:defRPr sz="788">
                <a:solidFill>
                  <a:schemeClr val="bg1">
                    <a:lumMod val="65000"/>
                  </a:schemeClr>
                </a:solidFill>
              </a:defRPr>
            </a:lvl1pPr>
          </a:lstStyle>
          <a:p>
            <a:endParaRPr lang="nl-NL"/>
          </a:p>
        </p:txBody>
      </p:sp>
      <p:sp>
        <p:nvSpPr>
          <p:cNvPr id="14" name="Tijdelijke aanduiding voor voettekst 4"/>
          <p:cNvSpPr>
            <a:spLocks noGrp="1"/>
          </p:cNvSpPr>
          <p:nvPr>
            <p:ph type="ftr" sz="quarter" idx="3"/>
          </p:nvPr>
        </p:nvSpPr>
        <p:spPr>
          <a:xfrm>
            <a:off x="476250" y="4666060"/>
            <a:ext cx="3752850" cy="241556"/>
          </a:xfrm>
          <a:prstGeom prst="rect">
            <a:avLst/>
          </a:prstGeom>
        </p:spPr>
        <p:txBody>
          <a:bodyPr vert="horz" lIns="91440" tIns="45720" rIns="91440" bIns="45720" rtlCol="0" anchor="b" anchorCtr="0"/>
          <a:lstStyle>
            <a:lvl1pPr algn="l">
              <a:defRPr sz="788">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4914900" y="4666060"/>
            <a:ext cx="3754042" cy="241556"/>
          </a:xfrm>
          <a:prstGeom prst="rect">
            <a:avLst/>
          </a:prstGeom>
        </p:spPr>
        <p:txBody>
          <a:bodyPr vert="horz" lIns="91440" tIns="45720" rIns="0" bIns="45720" rtlCol="0" anchor="b" anchorCtr="0"/>
          <a:lstStyle>
            <a:lvl1pPr algn="r">
              <a:defRPr sz="788">
                <a:solidFill>
                  <a:schemeClr val="bg1">
                    <a:lumMod val="6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44934" t="19074" r="44934"/>
          <a:stretch/>
        </p:blipFill>
        <p:spPr>
          <a:xfrm>
            <a:off x="4229100" y="806"/>
            <a:ext cx="685800" cy="756047"/>
          </a:xfrm>
          <a:prstGeom prst="rect">
            <a:avLst/>
          </a:prstGeom>
        </p:spPr>
      </p:pic>
    </p:spTree>
    <p:extLst>
      <p:ext uri="{BB962C8B-B14F-4D97-AF65-F5344CB8AC3E}">
        <p14:creationId xmlns:p14="http://schemas.microsoft.com/office/powerpoint/2010/main" val="41490072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461" userDrawn="1">
          <p15:clr>
            <a:srgbClr val="F26B43"/>
          </p15:clr>
        </p15:guide>
        <p15:guide id="8" orient="horz" pos="2939" userDrawn="1">
          <p15:clr>
            <a:srgbClr val="F26B43"/>
          </p15:clr>
        </p15:guide>
        <p15:guide id="9" pos="2880" userDrawn="1">
          <p15:clr>
            <a:srgbClr val="F26B43"/>
          </p15:clr>
        </p15:guide>
        <p15:guide id="10" orient="horz" pos="1619" userDrawn="1">
          <p15:clr>
            <a:srgbClr val="F26B43"/>
          </p15:clr>
        </p15:guide>
        <p15:guide id="11" pos="300" userDrawn="1">
          <p15:clr>
            <a:srgbClr val="F26B43"/>
          </p15:clr>
        </p15:guide>
        <p15:guide id="12" pos="3096" userDrawn="1">
          <p15:clr>
            <a:srgbClr val="F26B43"/>
          </p15:clr>
        </p15:guide>
        <p15:guide id="13" pos="2664" userDrawn="1">
          <p15:clr>
            <a:srgbClr val="F26B43"/>
          </p15:clr>
        </p15:guide>
        <p15:guide id="14" orient="horz" pos="956" userDrawn="1">
          <p15:clr>
            <a:srgbClr val="F26B43"/>
          </p15:clr>
        </p15:guide>
        <p15:guide id="15" orient="horz" pos="1076" userDrawn="1">
          <p15:clr>
            <a:srgbClr val="F26B43"/>
          </p15:clr>
        </p15:guide>
        <p15:guide id="16" pos="346" userDrawn="1">
          <p15:clr>
            <a:srgbClr val="F26B43"/>
          </p15:clr>
        </p15:guide>
        <p15:guide id="17" orient="horz" pos="4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microsoft.com/office/2018/10/relationships/comments" Target="../comments/modernComment_2DF_D7D2F3C3.xml"/><Relationship Id="rId7"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313_BB3F5312.xml"/><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0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circulairebouweconomie.nl/wp-content/uploads/2022/04/EIB-Metabolic-materiaalstromen-bouw.pdf" TargetMode="External"/><Relationship Id="rId1" Type="http://schemas.openxmlformats.org/officeDocument/2006/relationships/slideLayout" Target="../slideLayouts/slideLayout3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0.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362_CC0737E1.xml"/><Relationship Id="rId2" Type="http://schemas.openxmlformats.org/officeDocument/2006/relationships/notesSlide" Target="../notesSlides/notesSlide7.xml"/><Relationship Id="rId1" Type="http://schemas.openxmlformats.org/officeDocument/2006/relationships/slideLayout" Target="../slideLayouts/slideLayout330.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36E_78531C0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13.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04.xml"/></Relationships>
</file>

<file path=ppt/slides/_rels/slide2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306.xml"/><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3.jpe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53.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26.xml.rels><?xml version="1.0" encoding="UTF-8" standalone="yes"?>
<Relationships xmlns="http://schemas.openxmlformats.org/package/2006/relationships"><Relationship Id="rId3" Type="http://schemas.openxmlformats.org/officeDocument/2006/relationships/hyperlink" Target="https://www.sloopcirculair.nl/productbladen/" TargetMode="External"/><Relationship Id="rId2" Type="http://schemas.openxmlformats.org/officeDocument/2006/relationships/hyperlink" Target="https://www.pianoo.nl/sites/default/files/media/documents/2024-03/contractteksten-inkoop-circulaire-viaducten-en-bruggen-maart2024.pdf"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forms.gle/q96CAJq2X95zvDEDA" TargetMode="External"/><Relationship Id="rId1" Type="http://schemas.openxmlformats.org/officeDocument/2006/relationships/slideLayout" Target="../slideLayouts/slideLayout301.xml"/></Relationships>
</file>

<file path=ppt/slides/_rels/slide28.xml.rels><?xml version="1.0" encoding="UTF-8" standalone="yes"?>
<Relationships xmlns="http://schemas.openxmlformats.org/package/2006/relationships"><Relationship Id="rId2" Type="http://schemas.openxmlformats.org/officeDocument/2006/relationships/hyperlink" Target="https://moederbestek.nl/" TargetMode="External"/><Relationship Id="rId1" Type="http://schemas.openxmlformats.org/officeDocument/2006/relationships/slideLayout" Target="../slideLayouts/slideLayout301.xml"/></Relationships>
</file>

<file path=ppt/slides/_rels/slide2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300.xml"/></Relationships>
</file>

<file path=ppt/slides/_rels/slide3.xml.rels><?xml version="1.0" encoding="UTF-8" standalone="yes"?>
<Relationships xmlns="http://schemas.openxmlformats.org/package/2006/relationships"><Relationship Id="rId2" Type="http://schemas.microsoft.com/office/2018/10/relationships/comments" Target="../comments/modernComment_34F_DC8AF762.xml"/><Relationship Id="rId1" Type="http://schemas.openxmlformats.org/officeDocument/2006/relationships/slideLayout" Target="../slideLayouts/slideLayout30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linkedin.com/groups/9057471/" TargetMode="External"/><Relationship Id="rId2" Type="http://schemas.openxmlformats.org/officeDocument/2006/relationships/hyperlink" Target="https://www.platformbruggen.nl/thema/hergebruik-circulariteit-en-duurzaamheid" TargetMode="Externa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36B_127ED8BB.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01.xml"/><Relationship Id="rId4" Type="http://schemas.openxmlformats.org/officeDocument/2006/relationships/hyperlink" Target="https://www.platformbruggen.nl/documenten/774-marktvisie-en-inkoopstrategie-circulaire-viaducten-en-bruggen" TargetMode="External"/></Relationships>
</file>

<file path=ppt/slides/_rels/slide9.xml.rels><?xml version="1.0" encoding="UTF-8" standalone="yes"?>
<Relationships xmlns="http://schemas.openxmlformats.org/package/2006/relationships"><Relationship Id="rId3" Type="http://schemas.microsoft.com/office/2018/10/relationships/comments" Target="../comments/modernComment_363_9EA2B02D.xml"/><Relationship Id="rId2" Type="http://schemas.openxmlformats.org/officeDocument/2006/relationships/notesSlide" Target="../notesSlides/notesSlide2.xml"/><Relationship Id="rId1" Type="http://schemas.openxmlformats.org/officeDocument/2006/relationships/slideLayout" Target="../slideLayouts/slideLayout3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persoon&#10;&#10;Automatisch gegenereerde beschrijving">
            <a:extLst>
              <a:ext uri="{FF2B5EF4-FFF2-40B4-BE49-F238E27FC236}">
                <a16:creationId xmlns:a16="http://schemas.microsoft.com/office/drawing/2014/main" id="{8BB886C8-32D0-D88D-4BD2-FD38863A257D}"/>
              </a:ext>
            </a:extLst>
          </p:cNvPr>
          <p:cNvPicPr>
            <a:picLocks noGrp="1" noChangeAspect="1"/>
          </p:cNvPicPr>
          <p:nvPr>
            <p:ph idx="4294967295"/>
          </p:nvPr>
        </p:nvPicPr>
        <p:blipFill>
          <a:blip r:embed="rId2"/>
          <a:stretch>
            <a:fillRect/>
          </a:stretch>
        </p:blipFill>
        <p:spPr>
          <a:xfrm>
            <a:off x="-590277" y="-8194"/>
            <a:ext cx="9678988" cy="5154613"/>
          </a:xfrm>
        </p:spPr>
      </p:pic>
      <p:sp>
        <p:nvSpPr>
          <p:cNvPr id="5" name="Titel 4"/>
          <p:cNvSpPr txBox="1">
            <a:spLocks/>
          </p:cNvSpPr>
          <p:nvPr/>
        </p:nvSpPr>
        <p:spPr>
          <a:xfrm>
            <a:off x="-462414" y="1085327"/>
            <a:ext cx="4117097" cy="672627"/>
          </a:xfrm>
          <a:prstGeom prst="rect">
            <a:avLst/>
          </a:prstGeom>
        </p:spPr>
        <p:txBody>
          <a:bodyPr vert="horz" lIns="68580" tIns="34290" rIns="68580" bIns="34290" rtlCol="0" anchor="b" anchorCtr="0">
            <a:normAutofit fontScale="67500" lnSpcReduction="200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algn="r" defTabSz="685800">
              <a:defRPr/>
            </a:pPr>
            <a:r>
              <a:rPr lang="nl-NL" sz="2700">
                <a:latin typeface="Verdana"/>
              </a:rPr>
              <a:t>Leernetwerkbijeenkomst #2 </a:t>
            </a:r>
            <a:endParaRPr lang="nl-NL">
              <a:latin typeface="Calibri Light" panose="020F0302020204030204"/>
              <a:cs typeface="Calibri Light" panose="020F0302020204030204"/>
            </a:endParaRPr>
          </a:p>
          <a:p>
            <a:pPr algn="r" defTabSz="685800">
              <a:defRPr/>
            </a:pPr>
            <a:r>
              <a:rPr lang="nl-NL" sz="2700">
                <a:latin typeface="Verdana"/>
              </a:rPr>
              <a:t>Circulaire Viaducten en Bruggen</a:t>
            </a:r>
            <a:endParaRPr lang="nl-NL">
              <a:cs typeface="Calibri Light"/>
            </a:endParaRPr>
          </a:p>
        </p:txBody>
      </p:sp>
      <p:pic>
        <p:nvPicPr>
          <p:cNvPr id="3" name="Afbeelding 2" descr="Afbeelding met tekst, hemel, buitenshuis, boom&#10;&#10;Automatisch gegenereerde beschrijving">
            <a:extLst>
              <a:ext uri="{FF2B5EF4-FFF2-40B4-BE49-F238E27FC236}">
                <a16:creationId xmlns:a16="http://schemas.microsoft.com/office/drawing/2014/main" id="{EE958702-2E92-76D2-B5D7-84D87875A820}"/>
              </a:ext>
            </a:extLst>
          </p:cNvPr>
          <p:cNvPicPr>
            <a:picLocks noChangeAspect="1"/>
          </p:cNvPicPr>
          <p:nvPr/>
        </p:nvPicPr>
        <p:blipFill>
          <a:blip r:embed="rId3"/>
          <a:stretch>
            <a:fillRect/>
          </a:stretch>
        </p:blipFill>
        <p:spPr>
          <a:xfrm>
            <a:off x="534318" y="1829924"/>
            <a:ext cx="3122944" cy="2346586"/>
          </a:xfrm>
          <a:prstGeom prst="rect">
            <a:avLst/>
          </a:prstGeom>
        </p:spPr>
      </p:pic>
      <p:sp>
        <p:nvSpPr>
          <p:cNvPr id="2" name="Titel 4">
            <a:extLst>
              <a:ext uri="{FF2B5EF4-FFF2-40B4-BE49-F238E27FC236}">
                <a16:creationId xmlns:a16="http://schemas.microsoft.com/office/drawing/2014/main" id="{7EB4967A-231D-F888-7AEA-C4DF1A7CFDC7}"/>
              </a:ext>
            </a:extLst>
          </p:cNvPr>
          <p:cNvSpPr txBox="1">
            <a:spLocks/>
          </p:cNvSpPr>
          <p:nvPr/>
        </p:nvSpPr>
        <p:spPr>
          <a:xfrm>
            <a:off x="1469460" y="1087367"/>
            <a:ext cx="2119909" cy="198080"/>
          </a:xfrm>
          <a:prstGeom prst="rect">
            <a:avLst/>
          </a:prstGeom>
        </p:spPr>
        <p:txBody>
          <a:bodyPr vert="horz" lIns="68580" tIns="34290" rIns="68580" bIns="34290" rtlCol="0" anchor="b" anchorCtr="0">
            <a:normAutofit fontScale="37500" lnSpcReduction="200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algn="r" defTabSz="685800">
              <a:defRPr/>
            </a:pPr>
            <a:r>
              <a:rPr lang="nl-NL" sz="2700">
                <a:latin typeface="Verdana"/>
              </a:rPr>
              <a:t>2 juli 2024</a:t>
            </a:r>
            <a:endParaRPr lang="nl-NL"/>
          </a:p>
        </p:txBody>
      </p:sp>
    </p:spTree>
    <p:extLst>
      <p:ext uri="{BB962C8B-B14F-4D97-AF65-F5344CB8AC3E}">
        <p14:creationId xmlns:p14="http://schemas.microsoft.com/office/powerpoint/2010/main" val="2317036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357AA-996F-A189-5E30-EA1626222B64}"/>
              </a:ext>
            </a:extLst>
          </p:cNvPr>
          <p:cNvSpPr>
            <a:spLocks noGrp="1"/>
          </p:cNvSpPr>
          <p:nvPr>
            <p:ph type="title"/>
          </p:nvPr>
        </p:nvSpPr>
        <p:spPr>
          <a:xfrm>
            <a:off x="670983" y="1007622"/>
            <a:ext cx="7886700" cy="994172"/>
          </a:xfrm>
        </p:spPr>
        <p:txBody>
          <a:bodyPr>
            <a:normAutofit fontScale="90000"/>
          </a:bodyPr>
          <a:lstStyle/>
          <a:p>
            <a:r>
              <a:rPr lang="nl-NL">
                <a:cs typeface="Calibri Light"/>
              </a:rPr>
              <a:t>Aan het eind van deze dag hebben we antwoord op de vraag:</a:t>
            </a:r>
            <a:endParaRPr lang="nl-NL"/>
          </a:p>
        </p:txBody>
      </p:sp>
      <p:sp>
        <p:nvSpPr>
          <p:cNvPr id="3" name="Tijdelijke aanduiding voor inhoud 2">
            <a:extLst>
              <a:ext uri="{FF2B5EF4-FFF2-40B4-BE49-F238E27FC236}">
                <a16:creationId xmlns:a16="http://schemas.microsoft.com/office/drawing/2014/main" id="{DBD91643-D369-08D7-3270-2CC1EB6C9C2A}"/>
              </a:ext>
            </a:extLst>
          </p:cNvPr>
          <p:cNvSpPr>
            <a:spLocks noGrp="1"/>
          </p:cNvSpPr>
          <p:nvPr>
            <p:ph idx="1"/>
          </p:nvPr>
        </p:nvSpPr>
        <p:spPr>
          <a:xfrm>
            <a:off x="670983" y="2102997"/>
            <a:ext cx="7886700" cy="3263504"/>
          </a:xfrm>
        </p:spPr>
        <p:txBody>
          <a:bodyPr vert="horz" lIns="91440" tIns="45720" rIns="91440" bIns="45720" rtlCol="0" anchor="t">
            <a:normAutofit/>
          </a:bodyPr>
          <a:lstStyle/>
          <a:p>
            <a:pPr marL="0" indent="0">
              <a:buNone/>
            </a:pPr>
            <a:endParaRPr lang="nl-NL" sz="1800">
              <a:ea typeface="+mn-lt"/>
              <a:cs typeface="+mn-lt"/>
            </a:endParaRPr>
          </a:p>
          <a:p>
            <a:pPr marL="0" indent="0">
              <a:buNone/>
            </a:pPr>
            <a:r>
              <a:rPr lang="nl-NL" sz="1800" i="1">
                <a:ea typeface="+mn-lt"/>
                <a:cs typeface="+mn-lt"/>
              </a:rPr>
              <a:t>Wat kan ik bijdragen om (de scope van) de Marktvisie en Inkoopstrategie (zoveel mogelijk) standaard in onze uitvoeringsprojecten toe te passen en te borgen?</a:t>
            </a:r>
            <a:endParaRPr lang="nl-NL" i="1">
              <a:ea typeface="Calibri"/>
              <a:cs typeface="Calibri"/>
            </a:endParaRPr>
          </a:p>
          <a:p>
            <a:pPr lvl="1">
              <a:buFont typeface="Courier New" panose="020B0604020202020204" pitchFamily="34" charset="0"/>
              <a:buChar char="o"/>
            </a:pPr>
            <a:endParaRPr lang="nl-NL" sz="1500">
              <a:ea typeface="+mn-lt"/>
              <a:cs typeface="+mn-lt"/>
            </a:endParaRPr>
          </a:p>
          <a:p>
            <a:pPr marL="0" indent="0">
              <a:buNone/>
            </a:pPr>
            <a:endParaRPr lang="nl-NL" b="1">
              <a:ea typeface="+mn-lt"/>
              <a:cs typeface="+mn-lt"/>
            </a:endParaRPr>
          </a:p>
        </p:txBody>
      </p:sp>
    </p:spTree>
    <p:extLst>
      <p:ext uri="{BB962C8B-B14F-4D97-AF65-F5344CB8AC3E}">
        <p14:creationId xmlns:p14="http://schemas.microsoft.com/office/powerpoint/2010/main" val="787805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A3884-2681-2326-6126-DA94700315B6}"/>
              </a:ext>
            </a:extLst>
          </p:cNvPr>
          <p:cNvSpPr>
            <a:spLocks noGrp="1"/>
          </p:cNvSpPr>
          <p:nvPr>
            <p:ph type="title"/>
          </p:nvPr>
        </p:nvSpPr>
        <p:spPr/>
        <p:txBody>
          <a:bodyPr/>
          <a:lstStyle/>
          <a:p>
            <a:r>
              <a:rPr lang="nl-NL">
                <a:cs typeface="Calibri Light"/>
              </a:rPr>
              <a:t>Samenvatting Marktvisie en inkoopstrategie</a:t>
            </a:r>
          </a:p>
        </p:txBody>
      </p:sp>
      <p:sp>
        <p:nvSpPr>
          <p:cNvPr id="3" name="Tijdelijke aanduiding voor tekst 2">
            <a:extLst>
              <a:ext uri="{FF2B5EF4-FFF2-40B4-BE49-F238E27FC236}">
                <a16:creationId xmlns:a16="http://schemas.microsoft.com/office/drawing/2014/main" id="{D4BC6FAC-0BC5-1927-9775-229448170623}"/>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277622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inhoud 1"/>
          <p:cNvSpPr>
            <a:spLocks noGrp="1"/>
          </p:cNvSpPr>
          <p:nvPr>
            <p:ph sz="quarter" idx="13"/>
          </p:nvPr>
        </p:nvSpPr>
        <p:spPr/>
        <p:txBody>
          <a:bodyPr>
            <a:normAutofit/>
          </a:bodyP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endParaRPr lang="nl-NL"/>
          </a:p>
        </p:txBody>
      </p:sp>
      <p:sp>
        <p:nvSpPr>
          <p:cNvPr id="3" name="Tijdelijke aanduiding voor dianummer 2"/>
          <p:cNvSpPr>
            <a:spLocks noGrp="1"/>
          </p:cNvSpPr>
          <p:nvPr>
            <p:ph type="sldNum" sz="quarter" idx="14"/>
          </p:nvPr>
        </p:nvSpPr>
        <p:spPr/>
        <p:txBody>
          <a:bodyPr/>
          <a:lstStyle>
            <a:defPPr>
              <a:defRPr lang="en-US"/>
            </a:defPPr>
            <a:lvl1pPr algn="l" rtl="0" eaLnBrk="0" fontAlgn="base" hangingPunct="0">
              <a:spcBef>
                <a:spcPct val="50000"/>
              </a:spcBef>
              <a:spcAft>
                <a:spcPct val="0"/>
              </a:spcAft>
              <a:defRPr sz="1238" kern="1200">
                <a:solidFill>
                  <a:schemeClr val="tx1"/>
                </a:solidFill>
                <a:latin typeface="Verdana" pitchFamily="34" charset="0"/>
                <a:ea typeface="+mn-ea"/>
                <a:cs typeface="+mn-cs"/>
              </a:defRPr>
            </a:lvl1pPr>
            <a:lvl2pPr marL="257175" algn="l" rtl="0" eaLnBrk="0" fontAlgn="base" hangingPunct="0">
              <a:spcBef>
                <a:spcPct val="50000"/>
              </a:spcBef>
              <a:spcAft>
                <a:spcPct val="0"/>
              </a:spcAft>
              <a:defRPr sz="1238" kern="1200">
                <a:solidFill>
                  <a:schemeClr val="tx1"/>
                </a:solidFill>
                <a:latin typeface="Verdana" pitchFamily="34" charset="0"/>
                <a:ea typeface="+mn-ea"/>
                <a:cs typeface="+mn-cs"/>
              </a:defRPr>
            </a:lvl2pPr>
            <a:lvl3pPr marL="514350" algn="l" rtl="0" eaLnBrk="0" fontAlgn="base" hangingPunct="0">
              <a:spcBef>
                <a:spcPct val="50000"/>
              </a:spcBef>
              <a:spcAft>
                <a:spcPct val="0"/>
              </a:spcAft>
              <a:defRPr sz="1238" kern="1200">
                <a:solidFill>
                  <a:schemeClr val="tx1"/>
                </a:solidFill>
                <a:latin typeface="Verdana" pitchFamily="34" charset="0"/>
                <a:ea typeface="+mn-ea"/>
                <a:cs typeface="+mn-cs"/>
              </a:defRPr>
            </a:lvl3pPr>
            <a:lvl4pPr marL="771525" algn="l" rtl="0" eaLnBrk="0" fontAlgn="base" hangingPunct="0">
              <a:spcBef>
                <a:spcPct val="50000"/>
              </a:spcBef>
              <a:spcAft>
                <a:spcPct val="0"/>
              </a:spcAft>
              <a:defRPr sz="1238" kern="1200">
                <a:solidFill>
                  <a:schemeClr val="tx1"/>
                </a:solidFill>
                <a:latin typeface="Verdana" pitchFamily="34" charset="0"/>
                <a:ea typeface="+mn-ea"/>
                <a:cs typeface="+mn-cs"/>
              </a:defRPr>
            </a:lvl4pPr>
            <a:lvl5pPr marL="1028700" algn="l" rtl="0" eaLnBrk="0" fontAlgn="base" hangingPunct="0">
              <a:spcBef>
                <a:spcPct val="50000"/>
              </a:spcBef>
              <a:spcAft>
                <a:spcPct val="0"/>
              </a:spcAft>
              <a:defRPr sz="1238" kern="1200">
                <a:solidFill>
                  <a:schemeClr val="tx1"/>
                </a:solidFill>
                <a:latin typeface="Verdana" pitchFamily="34" charset="0"/>
                <a:ea typeface="+mn-ea"/>
                <a:cs typeface="+mn-cs"/>
              </a:defRPr>
            </a:lvl5pPr>
            <a:lvl6pPr marL="1285875" algn="l" defTabSz="514350" rtl="0" eaLnBrk="1" latinLnBrk="0" hangingPunct="1">
              <a:defRPr sz="1238" kern="1200">
                <a:solidFill>
                  <a:schemeClr val="tx1"/>
                </a:solidFill>
                <a:latin typeface="Verdana" pitchFamily="34" charset="0"/>
                <a:ea typeface="+mn-ea"/>
                <a:cs typeface="+mn-cs"/>
              </a:defRPr>
            </a:lvl6pPr>
            <a:lvl7pPr marL="1543050" algn="l" defTabSz="514350" rtl="0" eaLnBrk="1" latinLnBrk="0" hangingPunct="1">
              <a:defRPr sz="1238" kern="1200">
                <a:solidFill>
                  <a:schemeClr val="tx1"/>
                </a:solidFill>
                <a:latin typeface="Verdana" pitchFamily="34" charset="0"/>
                <a:ea typeface="+mn-ea"/>
                <a:cs typeface="+mn-cs"/>
              </a:defRPr>
            </a:lvl7pPr>
            <a:lvl8pPr marL="1800225" algn="l" defTabSz="514350" rtl="0" eaLnBrk="1" latinLnBrk="0" hangingPunct="1">
              <a:defRPr sz="1238" kern="1200">
                <a:solidFill>
                  <a:schemeClr val="tx1"/>
                </a:solidFill>
                <a:latin typeface="Verdana" pitchFamily="34" charset="0"/>
                <a:ea typeface="+mn-ea"/>
                <a:cs typeface="+mn-cs"/>
              </a:defRPr>
            </a:lvl8pPr>
            <a:lvl9pPr marL="2057400" algn="l" defTabSz="514350" rtl="0" eaLnBrk="1" latinLnBrk="0" hangingPunct="1">
              <a:defRPr sz="1238" kern="1200">
                <a:solidFill>
                  <a:schemeClr val="tx1"/>
                </a:solidFill>
                <a:latin typeface="Verdana" pitchFamily="34" charset="0"/>
                <a:ea typeface="+mn-ea"/>
                <a:cs typeface="+mn-cs"/>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6C93B359-CF0D-4389-949E-16A33FCBB3EC}" type="slidenum">
              <a:rPr kumimoji="0" lang="nl-NL" sz="788" b="0" i="0" u="none" strike="noStrike" kern="0" cap="none" spc="0" normalizeH="0" baseline="0" noProof="0" smtClean="0">
                <a:ln>
                  <a:noFill/>
                </a:ln>
                <a:solidFill>
                  <a:srgbClr val="A5A5A5"/>
                </a:solidFill>
                <a:effectLst/>
                <a:uLnTx/>
                <a:uFillTx/>
                <a:latin typeface="Verdana"/>
                <a:ea typeface="Verdana"/>
                <a:sym typeface="Verdana"/>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12</a:t>
            </a:fld>
            <a:endParaRPr kumimoji="0" lang="nl-NL" sz="788" b="0" i="0" u="none" strike="noStrike" kern="0" cap="none" spc="0" normalizeH="0" baseline="0" noProof="0">
              <a:ln>
                <a:noFill/>
              </a:ln>
              <a:solidFill>
                <a:srgbClr val="A5A5A5"/>
              </a:solidFill>
              <a:effectLst/>
              <a:uLnTx/>
              <a:uFillTx/>
              <a:latin typeface="Verdana"/>
              <a:ea typeface="Verdana"/>
              <a:sym typeface="Verdana"/>
            </a:endParaRPr>
          </a:p>
        </p:txBody>
      </p:sp>
      <p:sp>
        <p:nvSpPr>
          <p:cNvPr id="6" name="Text Placeholder 5">
            <a:extLst>
              <a:ext uri="{FF2B5EF4-FFF2-40B4-BE49-F238E27FC236}">
                <a16:creationId xmlns:a16="http://schemas.microsoft.com/office/drawing/2014/main" id="{7D5C649D-B5D3-CD8A-7D56-11193A4E2DFF}"/>
              </a:ext>
            </a:extLst>
          </p:cNvPr>
          <p:cNvSpPr>
            <a:spLocks noGrp="1"/>
          </p:cNvSpPr>
          <p:nvPr>
            <p:ph type="body" sz="quarter" idx="26"/>
          </p:nvPr>
        </p:nvSpPr>
        <p:spPr/>
        <p:txBody>
          <a:bodyP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endParaRPr lang="en-NL"/>
          </a:p>
        </p:txBody>
      </p:sp>
      <p:sp>
        <p:nvSpPr>
          <p:cNvPr id="5" name="Titel 4"/>
          <p:cNvSpPr>
            <a:spLocks noGrp="1"/>
          </p:cNvSpPr>
          <p:nvPr>
            <p:ph type="title"/>
          </p:nvPr>
        </p:nvSpPr>
        <p:spPr/>
        <p:txBody>
          <a:bodyP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endParaRPr lang="nl-NL"/>
          </a:p>
        </p:txBody>
      </p:sp>
      <p:sp>
        <p:nvSpPr>
          <p:cNvPr id="10" name="Rectangle 9">
            <a:extLst>
              <a:ext uri="{FF2B5EF4-FFF2-40B4-BE49-F238E27FC236}">
                <a16:creationId xmlns:a16="http://schemas.microsoft.com/office/drawing/2014/main" id="{FC7BCB79-9C1C-A458-B303-25057972D019}"/>
              </a:ext>
            </a:extLst>
          </p:cNvPr>
          <p:cNvSpPr/>
          <p:nvPr/>
        </p:nvSpPr>
        <p:spPr>
          <a:xfrm>
            <a:off x="4568400" y="-7563"/>
            <a:ext cx="4572000" cy="2571750"/>
          </a:xfrm>
          <a:prstGeom prst="rect">
            <a:avLst/>
          </a:prstGeom>
          <a:blipFill dpi="0" rotWithShape="1">
            <a:blip r:embed="rId4">
              <a:extLst>
                <a:ext uri="{28A0092B-C50C-407E-A947-70E740481C1C}">
                  <a14:useLocalDpi xmlns:a14="http://schemas.microsoft.com/office/drawing/2010/main" val="0"/>
                </a:ext>
              </a:extLst>
            </a:blip>
            <a:srcRect/>
            <a:stretch>
              <a:fillRect l="-5493" t="-13518" r="-3728" b="-156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NL"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1FB63620-A614-7099-BE83-E91C6C6882ED}"/>
              </a:ext>
            </a:extLst>
          </p:cNvPr>
          <p:cNvSpPr/>
          <p:nvPr/>
        </p:nvSpPr>
        <p:spPr>
          <a:xfrm>
            <a:off x="3820885" y="2571750"/>
            <a:ext cx="5323115" cy="2571750"/>
          </a:xfrm>
          <a:prstGeom prst="rect">
            <a:avLst/>
          </a:prstGeom>
          <a:blipFill dpi="0" rotWithShape="1">
            <a:blip r:embed="rId5">
              <a:extLst>
                <a:ext uri="{28A0092B-C50C-407E-A947-70E740481C1C}">
                  <a14:useLocalDpi xmlns:a14="http://schemas.microsoft.com/office/drawing/2010/main" val="0"/>
                </a:ext>
              </a:extLst>
            </a:blip>
            <a:srcRect/>
            <a:stretch>
              <a:fillRect l="10411" t="-54714" r="-224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NL"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759C2CDF-7B83-F2DD-C490-AEBC25696B4F}"/>
              </a:ext>
            </a:extLst>
          </p:cNvPr>
          <p:cNvSpPr/>
          <p:nvPr/>
        </p:nvSpPr>
        <p:spPr>
          <a:xfrm>
            <a:off x="-7200" y="0"/>
            <a:ext cx="4572000" cy="257175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NL"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F0181E0D-6E0E-D3B1-01E8-B92CD3FAC739}"/>
              </a:ext>
            </a:extLst>
          </p:cNvPr>
          <p:cNvSpPr/>
          <p:nvPr/>
        </p:nvSpPr>
        <p:spPr>
          <a:xfrm>
            <a:off x="-21601" y="2571750"/>
            <a:ext cx="4584614" cy="2571751"/>
          </a:xfrm>
          <a:prstGeom prst="rect">
            <a:avLst/>
          </a:prstGeom>
          <a:blipFill dpi="0" rotWithShape="1">
            <a:blip r:embed="rId7">
              <a:extLst>
                <a:ext uri="{28A0092B-C50C-407E-A947-70E740481C1C}">
                  <a14:useLocalDpi xmlns:a14="http://schemas.microsoft.com/office/drawing/2010/main" val="0"/>
                </a:ext>
              </a:extLst>
            </a:blip>
            <a:srcRect/>
            <a:stretch>
              <a:fillRect l="-11669" t="-9804" b="-2178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NL"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17030FCA-8BB5-4C07-B7B6-E8D2D0F676D2}"/>
              </a:ext>
            </a:extLst>
          </p:cNvPr>
          <p:cNvSpPr/>
          <p:nvPr/>
        </p:nvSpPr>
        <p:spPr>
          <a:xfrm>
            <a:off x="2456518" y="1653729"/>
            <a:ext cx="4202165" cy="1804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NL"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AF0895E2-8168-8C7E-498E-CFA4287BD578}"/>
              </a:ext>
            </a:extLst>
          </p:cNvPr>
          <p:cNvSpPr txBox="1"/>
          <p:nvPr/>
        </p:nvSpPr>
        <p:spPr>
          <a:xfrm>
            <a:off x="2604246" y="1884008"/>
            <a:ext cx="3878197" cy="1077218"/>
          </a:xfrm>
          <a:prstGeom prst="rect">
            <a:avLst/>
          </a:prstGeom>
          <a:noFill/>
        </p:spPr>
        <p:txBody>
          <a:bodyPr wrap="square" lIns="91440" tIns="45720" rIns="91440" bIns="45720" anchor="t">
            <a:spAutoFit/>
          </a:bodyP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algn="ctr" defTabSz="685800" eaLnBrk="1" fontAlgn="auto" hangingPunct="1">
              <a:spcBef>
                <a:spcPts val="0"/>
              </a:spcBef>
              <a:spcAft>
                <a:spcPts val="0"/>
              </a:spcAft>
              <a:buClr>
                <a:srgbClr val="000000"/>
              </a:buClr>
              <a:defRPr/>
            </a:pPr>
            <a:r>
              <a:rPr kumimoji="0" lang="nl-NL" sz="3200" b="0" i="0" u="none" strike="noStrike" kern="0" cap="none" spc="0" normalizeH="0" baseline="0" noProof="0">
                <a:ln>
                  <a:noFill/>
                </a:ln>
                <a:effectLst/>
                <a:uLnTx/>
                <a:uFillTx/>
                <a:latin typeface="calibri light"/>
                <a:cs typeface="Arial"/>
                <a:sym typeface="Arial"/>
              </a:rPr>
              <a:t>Nederland </a:t>
            </a:r>
            <a:r>
              <a:rPr lang="nl-NL" sz="3200" kern="0">
                <a:latin typeface="calibri light"/>
                <a:cs typeface="Arial"/>
                <a:sym typeface="Arial"/>
              </a:rPr>
              <a:t>staat</a:t>
            </a:r>
            <a:r>
              <a:rPr kumimoji="0" lang="nl-NL" sz="3200" b="0" i="0" u="none" strike="noStrike" kern="0" cap="none" spc="0" normalizeH="0" baseline="0" noProof="0">
                <a:ln>
                  <a:noFill/>
                </a:ln>
                <a:effectLst/>
                <a:uLnTx/>
                <a:uFillTx/>
                <a:latin typeface="calibri light"/>
                <a:cs typeface="Arial"/>
                <a:sym typeface="Arial"/>
              </a:rPr>
              <a:t> voor grote uitdagingen</a:t>
            </a:r>
            <a:endParaRPr kumimoji="0" lang="en-NL" sz="3200" b="0" i="0" u="none" strike="noStrike" kern="0" cap="none" spc="0" normalizeH="0" baseline="0" noProof="0">
              <a:ln>
                <a:noFill/>
              </a:ln>
              <a:effectLst/>
              <a:uLnTx/>
              <a:uFillTx/>
              <a:latin typeface="calibri light"/>
              <a:cs typeface="Arial"/>
              <a:sym typeface="Arial"/>
            </a:endParaRPr>
          </a:p>
        </p:txBody>
      </p:sp>
      <p:pic>
        <p:nvPicPr>
          <p:cNvPr id="16" name="Tijdelijke aanduiding voor afbeelding 7" descr="Tijdelijke aanduiding voor afbeelding 7"/>
          <p:cNvPicPr>
            <a:picLocks noChangeAspect="1"/>
          </p:cNvPicPr>
          <p:nvPr/>
        </p:nvPicPr>
        <p:blipFill rotWithShape="1">
          <a:blip r:embed="rId8"/>
          <a:srcRect l="20844" t="5197" r="20844" b="12190"/>
          <a:stretch/>
        </p:blipFill>
        <p:spPr>
          <a:xfrm>
            <a:off x="470876" y="1662500"/>
            <a:ext cx="1986501" cy="18462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4508"/>
                </a:lnTo>
                <a:lnTo>
                  <a:pt x="21600" y="3072"/>
                </a:lnTo>
                <a:lnTo>
                  <a:pt x="21600" y="2240"/>
                </a:lnTo>
                <a:lnTo>
                  <a:pt x="20773" y="2240"/>
                </a:lnTo>
                <a:lnTo>
                  <a:pt x="20773" y="0"/>
                </a:lnTo>
                <a:lnTo>
                  <a:pt x="0" y="0"/>
                </a:lnTo>
                <a:close/>
              </a:path>
            </a:pathLst>
          </a:custGeom>
        </p:spPr>
      </p:pic>
      <p:pic>
        <p:nvPicPr>
          <p:cNvPr id="6146" name="Picture 2" descr="Lange levertijden en wachtlijsten door krapte op de arbeidsmarkt? Wen er  maar aan: 'We moeten de komende jaren inleveren' - EenVandaag"/>
          <p:cNvPicPr>
            <a:picLocks noChangeAspect="1" noChangeArrowheads="1"/>
          </p:cNvPicPr>
          <p:nvPr/>
        </p:nvPicPr>
        <p:blipFill rotWithShape="1">
          <a:blip r:embed="rId9">
            <a:extLst>
              <a:ext uri="{28A0092B-C50C-407E-A947-70E740481C1C}">
                <a14:useLocalDpi xmlns:a14="http://schemas.microsoft.com/office/drawing/2010/main" val="0"/>
              </a:ext>
            </a:extLst>
          </a:blip>
          <a:srcRect l="21662" r="14783"/>
          <a:stretch/>
        </p:blipFill>
        <p:spPr bwMode="auto">
          <a:xfrm>
            <a:off x="6658683" y="1653729"/>
            <a:ext cx="2057108" cy="182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2640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 name="Door ontwikkelingen waarop we flexibel moeten inspelen…"/>
          <p:cNvSpPr txBox="1">
            <a:spLocks noGrp="1"/>
          </p:cNvSpPr>
          <p:nvPr>
            <p:ph type="body" sz="quarter" idx="16"/>
          </p:nvPr>
        </p:nvSpPr>
        <p:spPr>
          <a:xfrm>
            <a:off x="4815362" y="1382421"/>
            <a:ext cx="3795276" cy="2229525"/>
          </a:xfrm>
          <a:prstGeom prst="rect">
            <a:avLst/>
          </a:prstGeom>
        </p:spPr>
        <p:txBody>
          <a:bodyPr vert="horz" lIns="0" tIns="0" rIns="0" bIns="0" rtlCol="0" anchor="t">
            <a:noAutofit/>
          </a:bodyP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marL="177800" indent="-177800">
              <a:lnSpc>
                <a:spcPct val="100000"/>
              </a:lnSpc>
              <a:spcBef>
                <a:spcPts val="0"/>
              </a:spcBef>
              <a:defRPr sz="1700">
                <a:latin typeface="PT Serif"/>
                <a:ea typeface="PT Serif"/>
                <a:cs typeface="PT Serif"/>
                <a:sym typeface="PT Serif"/>
              </a:defRPr>
            </a:pPr>
            <a:r>
              <a:rPr lang="nl-NL" sz="1200">
                <a:latin typeface="calibri light"/>
                <a:ea typeface="Verdana"/>
                <a:cs typeface="Verdana" panose="020B0604030504040204" pitchFamily="34" charset="0"/>
              </a:rPr>
              <a:t>Het werk dat we doen, doen we duurzaam</a:t>
            </a:r>
            <a:r>
              <a:rPr lang="nl-NL" sz="1200" b="1">
                <a:latin typeface="calibri light"/>
                <a:ea typeface="Verdana"/>
                <a:cs typeface="Verdana" panose="020B0604030504040204" pitchFamily="34" charset="0"/>
              </a:rPr>
              <a:t> </a:t>
            </a:r>
            <a:r>
              <a:rPr lang="nl-NL" sz="1200">
                <a:latin typeface="calibri light"/>
                <a:ea typeface="Verdana"/>
                <a:cs typeface="Verdana" panose="020B0604030504040204" pitchFamily="34" charset="0"/>
              </a:rPr>
              <a:t>(met </a:t>
            </a:r>
            <a:r>
              <a:rPr lang="nl-NL" sz="1200" b="1">
                <a:latin typeface="calibri light"/>
                <a:ea typeface="Verdana"/>
                <a:cs typeface="Verdana" panose="020B0604030504040204" pitchFamily="34" charset="0"/>
              </a:rPr>
              <a:t>minder CO2 en stikstofuitstoot, circulair, klimaat-adaptief en natuur-inclusief.</a:t>
            </a:r>
          </a:p>
          <a:p>
            <a:pPr marL="177800" indent="-177800">
              <a:lnSpc>
                <a:spcPct val="100000"/>
              </a:lnSpc>
              <a:spcBef>
                <a:spcPts val="0"/>
              </a:spcBef>
              <a:defRPr sz="1700">
                <a:latin typeface="PT Serif"/>
                <a:ea typeface="PT Serif"/>
                <a:cs typeface="PT Serif"/>
                <a:sym typeface="PT Serif"/>
              </a:defRPr>
            </a:pPr>
            <a:endParaRPr lang="nl-NL" sz="1200">
              <a:latin typeface="calibri light"/>
              <a:ea typeface="Verdana" panose="020B0604030504040204" pitchFamily="34" charset="0"/>
              <a:cs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r>
              <a:rPr lang="nl-NL" sz="1200" b="1">
                <a:latin typeface="calibri light"/>
                <a:ea typeface="Verdana"/>
                <a:cs typeface="Verdana" panose="020B0604030504040204" pitchFamily="34" charset="0"/>
              </a:rPr>
              <a:t>Enorme vervangings- en renovatieopgave</a:t>
            </a:r>
            <a:r>
              <a:rPr lang="nl-NL" sz="1200">
                <a:latin typeface="calibri light"/>
                <a:ea typeface="Verdana"/>
                <a:cs typeface="Verdana" panose="020B0604030504040204" pitchFamily="34" charset="0"/>
              </a:rPr>
              <a:t> voor de komende tientallen jaren die het noodzakelijk maakt veel meer te doen in minder tijd</a:t>
            </a:r>
            <a:endParaRPr lang="nl-NL" sz="1200">
              <a:latin typeface="calibri light"/>
              <a:ea typeface="Verdana" panose="020B0604030504040204" pitchFamily="34" charset="0"/>
              <a:cs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endParaRPr lang="nl-NL" sz="1200">
              <a:latin typeface="calibri light"/>
              <a:ea typeface="Verdana" panose="020B0604030504040204" pitchFamily="34" charset="0"/>
              <a:cs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r>
              <a:rPr lang="nl-NL" sz="1200">
                <a:latin typeface="calibri light"/>
                <a:cs typeface="Verdana" panose="020B0604030504040204" pitchFamily="34" charset="0"/>
              </a:rPr>
              <a:t>De </a:t>
            </a:r>
            <a:r>
              <a:rPr lang="nl-NL" sz="1200" b="1">
                <a:latin typeface="calibri light"/>
                <a:cs typeface="Verdana" panose="020B0604030504040204" pitchFamily="34" charset="0"/>
              </a:rPr>
              <a:t>krapte op de arbeidsmarkt</a:t>
            </a:r>
            <a:r>
              <a:rPr lang="nl-NL" sz="1200">
                <a:latin typeface="calibri light"/>
                <a:cs typeface="Verdana" panose="020B0604030504040204" pitchFamily="34" charset="0"/>
              </a:rPr>
              <a:t> is daarbij een extra uitdaging</a:t>
            </a:r>
          </a:p>
          <a:p>
            <a:pPr marL="177800" indent="-177800">
              <a:lnSpc>
                <a:spcPct val="100000"/>
              </a:lnSpc>
              <a:spcBef>
                <a:spcPts val="0"/>
              </a:spcBef>
              <a:defRPr sz="1700">
                <a:latin typeface="PT Serif"/>
                <a:ea typeface="PT Serif"/>
                <a:cs typeface="PT Serif"/>
                <a:sym typeface="PT Serif"/>
              </a:defRPr>
            </a:pPr>
            <a:endParaRPr lang="nl-NL" sz="1200">
              <a:latin typeface="calibri light"/>
              <a:ea typeface="Verdana" panose="020B0604030504040204" pitchFamily="34" charset="0"/>
              <a:cs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r>
              <a:rPr lang="nl-NL" sz="1200">
                <a:latin typeface="calibri light"/>
              </a:rPr>
              <a:t>Combinatie van opgaven maakt onze </a:t>
            </a:r>
            <a:r>
              <a:rPr lang="nl-NL" sz="1200" b="1">
                <a:latin typeface="calibri light"/>
              </a:rPr>
              <a:t>uitdagingen groter en complexer dan voorheen</a:t>
            </a:r>
            <a:r>
              <a:rPr lang="nl-NL" sz="1200">
                <a:latin typeface="calibri light"/>
              </a:rPr>
              <a:t>. </a:t>
            </a:r>
            <a:endParaRPr lang="nl-NL" sz="1200">
              <a:latin typeface="calibri light"/>
              <a:ea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endParaRPr lang="nl-NL" sz="1200">
              <a:latin typeface="calibri light"/>
              <a:ea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r>
              <a:rPr lang="nl-NL" sz="1200">
                <a:latin typeface="calibri light"/>
              </a:rPr>
              <a:t>Tegelijkertijd bieden </a:t>
            </a:r>
            <a:r>
              <a:rPr lang="nl-NL" sz="1200" b="1">
                <a:latin typeface="calibri light"/>
              </a:rPr>
              <a:t>digitalisering en smart </a:t>
            </a:r>
            <a:r>
              <a:rPr lang="nl-NL" sz="1200" b="1" err="1">
                <a:latin typeface="calibri light"/>
              </a:rPr>
              <a:t>mobility</a:t>
            </a:r>
            <a:r>
              <a:rPr lang="nl-NL" sz="1200">
                <a:latin typeface="calibri light"/>
              </a:rPr>
              <a:t> grote kansen</a:t>
            </a:r>
          </a:p>
          <a:p>
            <a:pPr marL="177800" indent="-177800">
              <a:lnSpc>
                <a:spcPct val="100000"/>
              </a:lnSpc>
              <a:spcBef>
                <a:spcPts val="0"/>
              </a:spcBef>
              <a:defRPr sz="1700">
                <a:latin typeface="PT Serif"/>
                <a:ea typeface="PT Serif"/>
                <a:cs typeface="PT Serif"/>
                <a:sym typeface="PT Serif"/>
              </a:defRPr>
            </a:pPr>
            <a:endParaRPr lang="nl-NL" sz="1200">
              <a:latin typeface="calibri light"/>
              <a:ea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r>
              <a:rPr lang="nl-NL" sz="1200">
                <a:latin typeface="calibri light"/>
              </a:rPr>
              <a:t>Dus: </a:t>
            </a:r>
            <a:r>
              <a:rPr lang="nl-NL" sz="1200" b="1">
                <a:latin typeface="calibri light"/>
              </a:rPr>
              <a:t>echt andere aanpak nodig</a:t>
            </a:r>
            <a:r>
              <a:rPr lang="nl-NL" sz="1200">
                <a:latin typeface="calibri light"/>
              </a:rPr>
              <a:t>: anders denken, anders werken – verbeteren en vernieuwen</a:t>
            </a:r>
            <a:endParaRPr lang="en-US" sz="1200">
              <a:latin typeface="calibri light"/>
            </a:endParaRPr>
          </a:p>
          <a:p>
            <a:pPr marL="177800" indent="-177800">
              <a:lnSpc>
                <a:spcPct val="100000"/>
              </a:lnSpc>
              <a:spcBef>
                <a:spcPts val="0"/>
              </a:spcBef>
              <a:defRPr sz="1700">
                <a:latin typeface="PT Serif"/>
                <a:ea typeface="PT Serif"/>
                <a:cs typeface="PT Serif"/>
                <a:sym typeface="PT Serif"/>
              </a:defRPr>
            </a:pPr>
            <a:endParaRPr lang="nl-NL" sz="750">
              <a:latin typeface="Verdana" panose="020B0604030504040204" pitchFamily="34" charset="0"/>
              <a:ea typeface="Verdana" panose="020B0604030504040204" pitchFamily="34" charset="0"/>
              <a:cs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endParaRPr lang="nl-NL" sz="750">
              <a:latin typeface="Verdana" panose="020B0604030504040204" pitchFamily="34" charset="0"/>
              <a:ea typeface="Verdana" panose="020B0604030504040204" pitchFamily="34" charset="0"/>
              <a:cs typeface="Verdana" panose="020B0604030504040204" pitchFamily="34" charset="0"/>
            </a:endParaRPr>
          </a:p>
          <a:p>
            <a:pPr marL="177800" indent="-177800">
              <a:lnSpc>
                <a:spcPct val="100000"/>
              </a:lnSpc>
              <a:spcBef>
                <a:spcPts val="0"/>
              </a:spcBef>
              <a:defRPr sz="1700">
                <a:latin typeface="PT Serif"/>
                <a:ea typeface="PT Serif"/>
                <a:cs typeface="PT Serif"/>
                <a:sym typeface="PT Serif"/>
              </a:defRPr>
            </a:pPr>
            <a:endParaRPr lang="nl-NL" sz="750">
              <a:latin typeface="Verdana" panose="020B0604030504040204" pitchFamily="34" charset="0"/>
              <a:ea typeface="Verdana" panose="020B0604030504040204" pitchFamily="34" charset="0"/>
              <a:cs typeface="Verdana" panose="020B0604030504040204" pitchFamily="34" charset="0"/>
            </a:endParaRPr>
          </a:p>
        </p:txBody>
      </p:sp>
      <p:sp>
        <p:nvSpPr>
          <p:cNvPr id="625" name="In de toekomst wordt veel meer van Rijkswaterstaat gevraagd"/>
          <p:cNvSpPr txBox="1">
            <a:spLocks noGrp="1"/>
          </p:cNvSpPr>
          <p:nvPr>
            <p:ph type="title"/>
          </p:nvPr>
        </p:nvSpPr>
        <p:spPr>
          <a:xfrm>
            <a:off x="4817717" y="534080"/>
            <a:ext cx="3397033" cy="558293"/>
          </a:xfrm>
          <a:prstGeom prst="rect">
            <a:avLst/>
          </a:prstGeom>
        </p:spPr>
        <p:txBody>
          <a:bodyPr>
            <a:noAutofit/>
          </a:bodyP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r>
              <a:rPr lang="nl-NL" sz="3200" b="0">
                <a:latin typeface="calibri light"/>
                <a:ea typeface="Verdana"/>
                <a:cs typeface="Verdana" panose="020B0604030504040204" pitchFamily="34" charset="0"/>
              </a:rPr>
              <a:t>Grote uitdagingen </a:t>
            </a:r>
            <a:br>
              <a:rPr lang="nl-NL" sz="3200" b="0">
                <a:latin typeface="calibri light"/>
                <a:ea typeface="Verdana" panose="020B0604030504040204" pitchFamily="34" charset="0"/>
                <a:cs typeface="Verdana" panose="020B0604030504040204" pitchFamily="34" charset="0"/>
              </a:rPr>
            </a:br>
            <a:r>
              <a:rPr lang="nl-NL" sz="3200">
                <a:latin typeface="calibri light"/>
                <a:ea typeface="Verdana"/>
                <a:cs typeface="Verdana" panose="020B0604030504040204" pitchFamily="34" charset="0"/>
              </a:rPr>
              <a:t>in de infrasector</a:t>
            </a:r>
            <a:endParaRPr lang="nl-NL" sz="3200" b="0">
              <a:latin typeface="calibri light"/>
              <a:ea typeface="Verdana"/>
              <a:cs typeface="Verdana" panose="020B0604030504040204" pitchFamily="34" charset="0"/>
            </a:endParaRPr>
          </a:p>
        </p:txBody>
      </p:sp>
      <p:pic>
        <p:nvPicPr>
          <p:cNvPr id="627" name="Tijdelijke aanduiding voor afbeelding 7" descr="Tijdelijke aanduiding voor afbeelding 7"/>
          <p:cNvPicPr>
            <a:picLocks noGrp="1" noChangeAspect="1"/>
          </p:cNvPicPr>
          <p:nvPr>
            <p:ph type="pic" sz="quarter" idx="30"/>
          </p:nvPr>
        </p:nvPicPr>
        <p:blipFill>
          <a:blip r:embed="rId4"/>
          <a:srcRect l="20844" r="20844"/>
          <a:stretch/>
        </p:blipFill>
        <p:spPr>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4508"/>
                </a:lnTo>
                <a:lnTo>
                  <a:pt x="21600" y="3072"/>
                </a:lnTo>
                <a:lnTo>
                  <a:pt x="21600" y="2240"/>
                </a:lnTo>
                <a:lnTo>
                  <a:pt x="20773" y="2240"/>
                </a:lnTo>
                <a:lnTo>
                  <a:pt x="20773" y="0"/>
                </a:lnTo>
                <a:lnTo>
                  <a:pt x="0" y="0"/>
                </a:lnTo>
                <a:close/>
              </a:path>
            </a:pathLst>
          </a:custGeom>
        </p:spPr>
      </p:pic>
      <p:sp>
        <p:nvSpPr>
          <p:cNvPr id="3" name="Rectangle 14">
            <a:extLst>
              <a:ext uri="{FF2B5EF4-FFF2-40B4-BE49-F238E27FC236}">
                <a16:creationId xmlns:a16="http://schemas.microsoft.com/office/drawing/2014/main" id="{F129154C-1279-EABC-5639-0267E154EA65}"/>
              </a:ext>
            </a:extLst>
          </p:cNvPr>
          <p:cNvSpPr/>
          <p:nvPr/>
        </p:nvSpPr>
        <p:spPr>
          <a:xfrm>
            <a:off x="4289631" y="-6856"/>
            <a:ext cx="277147" cy="575399"/>
          </a:xfrm>
          <a:prstGeom prst="rect">
            <a:avLst/>
          </a:prstGeom>
          <a:solidFill>
            <a:srgbClr val="A4C2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50000"/>
              </a:spcBef>
              <a:spcAft>
                <a:spcPct val="0"/>
              </a:spcAft>
              <a:defRPr sz="1650" kern="1200">
                <a:solidFill>
                  <a:schemeClr val="tx1"/>
                </a:solidFill>
                <a:latin typeface="Verdana" pitchFamily="34" charset="0"/>
                <a:ea typeface="+mn-ea"/>
                <a:cs typeface="+mn-cs"/>
              </a:defRPr>
            </a:lvl1pPr>
            <a:lvl2pPr marL="342900" algn="l" rtl="0" eaLnBrk="0" fontAlgn="base" hangingPunct="0">
              <a:spcBef>
                <a:spcPct val="50000"/>
              </a:spcBef>
              <a:spcAft>
                <a:spcPct val="0"/>
              </a:spcAft>
              <a:defRPr sz="1650" kern="1200">
                <a:solidFill>
                  <a:schemeClr val="tx1"/>
                </a:solidFill>
                <a:latin typeface="Verdana" pitchFamily="34" charset="0"/>
                <a:ea typeface="+mn-ea"/>
                <a:cs typeface="+mn-cs"/>
              </a:defRPr>
            </a:lvl2pPr>
            <a:lvl3pPr marL="685800" algn="l" rtl="0" eaLnBrk="0" fontAlgn="base" hangingPunct="0">
              <a:spcBef>
                <a:spcPct val="50000"/>
              </a:spcBef>
              <a:spcAft>
                <a:spcPct val="0"/>
              </a:spcAft>
              <a:defRPr sz="1650" kern="1200">
                <a:solidFill>
                  <a:schemeClr val="tx1"/>
                </a:solidFill>
                <a:latin typeface="Verdana" pitchFamily="34" charset="0"/>
                <a:ea typeface="+mn-ea"/>
                <a:cs typeface="+mn-cs"/>
              </a:defRPr>
            </a:lvl3pPr>
            <a:lvl4pPr marL="1028700" algn="l" rtl="0" eaLnBrk="0" fontAlgn="base" hangingPunct="0">
              <a:spcBef>
                <a:spcPct val="50000"/>
              </a:spcBef>
              <a:spcAft>
                <a:spcPct val="0"/>
              </a:spcAft>
              <a:defRPr sz="1650" kern="1200">
                <a:solidFill>
                  <a:schemeClr val="tx1"/>
                </a:solidFill>
                <a:latin typeface="Verdana" pitchFamily="34" charset="0"/>
                <a:ea typeface="+mn-ea"/>
                <a:cs typeface="+mn-cs"/>
              </a:defRPr>
            </a:lvl4pPr>
            <a:lvl5pPr marL="1371600" algn="l" rtl="0" eaLnBrk="0" fontAlgn="base" hangingPunct="0">
              <a:spcBef>
                <a:spcPct val="50000"/>
              </a:spcBef>
              <a:spcAft>
                <a:spcPct val="0"/>
              </a:spcAft>
              <a:defRPr sz="1650" kern="1200">
                <a:solidFill>
                  <a:schemeClr val="tx1"/>
                </a:solidFill>
                <a:latin typeface="Verdana" pitchFamily="34" charset="0"/>
                <a:ea typeface="+mn-ea"/>
                <a:cs typeface="+mn-cs"/>
              </a:defRPr>
            </a:lvl5pPr>
            <a:lvl6pPr marL="1714500" algn="l" defTabSz="685800" rtl="0" eaLnBrk="1" latinLnBrk="0" hangingPunct="1">
              <a:defRPr sz="1650" kern="1200">
                <a:solidFill>
                  <a:schemeClr val="tx1"/>
                </a:solidFill>
                <a:latin typeface="Verdana" pitchFamily="34" charset="0"/>
                <a:ea typeface="+mn-ea"/>
                <a:cs typeface="+mn-cs"/>
              </a:defRPr>
            </a:lvl6pPr>
            <a:lvl7pPr marL="2057400" algn="l" defTabSz="685800" rtl="0" eaLnBrk="1" latinLnBrk="0" hangingPunct="1">
              <a:defRPr sz="1650" kern="1200">
                <a:solidFill>
                  <a:schemeClr val="tx1"/>
                </a:solidFill>
                <a:latin typeface="Verdana" pitchFamily="34" charset="0"/>
                <a:ea typeface="+mn-ea"/>
                <a:cs typeface="+mn-cs"/>
              </a:defRPr>
            </a:lvl7pPr>
            <a:lvl8pPr marL="2400300" algn="l" defTabSz="685800" rtl="0" eaLnBrk="1" latinLnBrk="0" hangingPunct="1">
              <a:defRPr sz="1650" kern="1200">
                <a:solidFill>
                  <a:schemeClr val="tx1"/>
                </a:solidFill>
                <a:latin typeface="Verdana" pitchFamily="34" charset="0"/>
                <a:ea typeface="+mn-ea"/>
                <a:cs typeface="+mn-cs"/>
              </a:defRPr>
            </a:lvl8pPr>
            <a:lvl9pPr marL="2743200" algn="l" defTabSz="685800" rtl="0" eaLnBrk="1" latinLnBrk="0" hangingPunct="1">
              <a:defRPr sz="1650" kern="1200">
                <a:solidFill>
                  <a:schemeClr val="tx1"/>
                </a:solidFill>
                <a:latin typeface="Verdana" pitchFamily="34" charset="0"/>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NL" sz="105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41489426"/>
      </p:ext>
    </p:extLst>
  </p:cSld>
  <p:clrMapOvr>
    <a:masterClrMapping/>
  </p:clrMapOvr>
  <p:transition spd="slow">
    <p:fade/>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3D60A-8D2A-DF2D-1393-D8E97B93D4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2CB3E5-B96B-0134-9B18-961757E6D6B0}"/>
              </a:ext>
            </a:extLst>
          </p:cNvPr>
          <p:cNvSpPr>
            <a:spLocks noGrp="1"/>
          </p:cNvSpPr>
          <p:nvPr>
            <p:ph type="title"/>
          </p:nvPr>
        </p:nvSpPr>
        <p:spPr>
          <a:xfrm>
            <a:off x="459997" y="355844"/>
            <a:ext cx="7886700" cy="994172"/>
          </a:xfrm>
        </p:spPr>
        <p:txBody>
          <a:bodyPr>
            <a:normAutofit/>
          </a:bodyPr>
          <a:lstStyle/>
          <a:p>
            <a:r>
              <a:rPr lang="nl-NL" sz="2800">
                <a:latin typeface="calibri light"/>
                <a:ea typeface="Verdana"/>
                <a:cs typeface="calibri light"/>
              </a:rPr>
              <a:t>Aanleiding voor Circulaire Viaducten en Bruggen</a:t>
            </a:r>
          </a:p>
        </p:txBody>
      </p:sp>
      <p:sp>
        <p:nvSpPr>
          <p:cNvPr id="3" name="Tijdelijke aanduiding voor inhoud 2">
            <a:extLst>
              <a:ext uri="{FF2B5EF4-FFF2-40B4-BE49-F238E27FC236}">
                <a16:creationId xmlns:a16="http://schemas.microsoft.com/office/drawing/2014/main" id="{68C974B9-F1D3-6AC7-400B-82ECFD80CB45}"/>
              </a:ext>
            </a:extLst>
          </p:cNvPr>
          <p:cNvSpPr>
            <a:spLocks noGrp="1"/>
          </p:cNvSpPr>
          <p:nvPr>
            <p:ph idx="1"/>
          </p:nvPr>
        </p:nvSpPr>
        <p:spPr>
          <a:xfrm>
            <a:off x="459105" y="1404811"/>
            <a:ext cx="4234171" cy="3263504"/>
          </a:xfrm>
        </p:spPr>
        <p:txBody>
          <a:bodyPr vert="horz" lIns="91440" tIns="45720" rIns="91440" bIns="45720" rtlCol="0" anchor="t">
            <a:normAutofit fontScale="92500" lnSpcReduction="20000"/>
          </a:bodyPr>
          <a:lstStyle/>
          <a:p>
            <a:pPr marL="0" indent="0">
              <a:buNone/>
            </a:pPr>
            <a:r>
              <a:rPr lang="nl-NL" sz="1600" b="1" dirty="0">
                <a:latin typeface="calibri light"/>
                <a:cs typeface="Calibri" panose="020F0502020204030204"/>
              </a:rPr>
              <a:t>Urgentie </a:t>
            </a:r>
            <a:endParaRPr lang="nl-NL" b="1" dirty="0"/>
          </a:p>
          <a:p>
            <a:pPr lvl="1"/>
            <a:r>
              <a:rPr lang="nl-NL" sz="1600" dirty="0">
                <a:latin typeface="calibri light"/>
                <a:cs typeface="calibri light"/>
              </a:rPr>
              <a:t>Planetaire grenzen</a:t>
            </a:r>
            <a:endParaRPr lang="nl-NL" sz="1600" dirty="0">
              <a:latin typeface="calibri light"/>
              <a:ea typeface="calibri light"/>
              <a:cs typeface="calibri light"/>
            </a:endParaRPr>
          </a:p>
          <a:p>
            <a:pPr lvl="1"/>
            <a:r>
              <a:rPr lang="nl-NL" sz="1600" dirty="0">
                <a:latin typeface="calibri light"/>
                <a:cs typeface="calibri light"/>
              </a:rPr>
              <a:t>400% stijging materiaalgebruik (sinds '72)</a:t>
            </a:r>
            <a:endParaRPr lang="nl-NL" sz="1600" dirty="0">
              <a:latin typeface="calibri light"/>
              <a:ea typeface="calibri light"/>
              <a:cs typeface="calibri light"/>
            </a:endParaRPr>
          </a:p>
          <a:p>
            <a:pPr lvl="1"/>
            <a:endParaRPr lang="nl-NL" sz="1600">
              <a:latin typeface="calibri light"/>
              <a:ea typeface="Calibri"/>
              <a:cs typeface="Calibri"/>
            </a:endParaRPr>
          </a:p>
          <a:p>
            <a:pPr marL="0" indent="0">
              <a:buNone/>
            </a:pPr>
            <a:r>
              <a:rPr lang="nl-NL" sz="1600" b="1" dirty="0">
                <a:latin typeface="calibri light"/>
                <a:cs typeface="Calibri"/>
              </a:rPr>
              <a:t>Bouwimpact</a:t>
            </a:r>
            <a:endParaRPr lang="nl-NL" sz="1600" b="1" dirty="0">
              <a:latin typeface="calibri light"/>
              <a:ea typeface="calibri light"/>
              <a:cs typeface="Calibri"/>
            </a:endParaRPr>
          </a:p>
          <a:p>
            <a:pPr lvl="1"/>
            <a:r>
              <a:rPr lang="nl-NL" sz="1600" dirty="0">
                <a:latin typeface="calibri light"/>
                <a:cs typeface="Calibri"/>
              </a:rPr>
              <a:t>de bouw is verantwoordelijk voor 11% van de nationale CO2-uitstoot</a:t>
            </a:r>
            <a:endParaRPr lang="en-US" sz="1600" dirty="0">
              <a:latin typeface="calibri light"/>
              <a:cs typeface="Calibri"/>
            </a:endParaRPr>
          </a:p>
          <a:p>
            <a:pPr lvl="1"/>
            <a:r>
              <a:rPr lang="nl-NL" sz="1600" dirty="0">
                <a:latin typeface="calibri light"/>
                <a:cs typeface="Calibri"/>
              </a:rPr>
              <a:t>de bouw is verantwoordelijk voor 40% van het afval wereldwijd</a:t>
            </a:r>
            <a:endParaRPr lang="nl-NL" sz="1600">
              <a:latin typeface="calibri light"/>
              <a:ea typeface="calibri light"/>
              <a:cs typeface="calibri light"/>
            </a:endParaRPr>
          </a:p>
          <a:p>
            <a:pPr lvl="1"/>
            <a:endParaRPr lang="nl-NL" sz="1600">
              <a:latin typeface="calibri light"/>
              <a:cs typeface="Calibri"/>
            </a:endParaRPr>
          </a:p>
          <a:p>
            <a:pPr marL="0" indent="0">
              <a:buNone/>
            </a:pPr>
            <a:r>
              <a:rPr lang="nl-NL" sz="1600" b="1" dirty="0">
                <a:latin typeface="calibri light"/>
                <a:cs typeface="calibri light"/>
              </a:rPr>
              <a:t>Beleid: Nationaal Programma Circulaire Economie </a:t>
            </a:r>
            <a:endParaRPr lang="nl-NL" sz="1600" dirty="0">
              <a:latin typeface="calibri light"/>
              <a:cs typeface="calibri light"/>
            </a:endParaRPr>
          </a:p>
          <a:p>
            <a:pPr lvl="1"/>
            <a:r>
              <a:rPr lang="nl-NL" sz="1600" dirty="0">
                <a:latin typeface="calibri light"/>
                <a:cs typeface="calibri light"/>
              </a:rPr>
              <a:t>Hergebruik elementen</a:t>
            </a:r>
            <a:endParaRPr lang="nl-NL" sz="1600" dirty="0">
              <a:latin typeface="calibri light"/>
              <a:ea typeface="calibri light"/>
              <a:cs typeface="calibri light"/>
            </a:endParaRPr>
          </a:p>
          <a:p>
            <a:pPr lvl="1"/>
            <a:r>
              <a:rPr lang="nl-NL" sz="1600" dirty="0">
                <a:latin typeface="calibri light"/>
                <a:cs typeface="calibri light"/>
              </a:rPr>
              <a:t>Secundair en hernieuwbaar materiaal</a:t>
            </a:r>
            <a:endParaRPr lang="nl-NL" sz="1600" dirty="0">
              <a:latin typeface="calibri light"/>
              <a:ea typeface="calibri light"/>
              <a:cs typeface="calibri light"/>
            </a:endParaRPr>
          </a:p>
          <a:p>
            <a:pPr lvl="1"/>
            <a:r>
              <a:rPr lang="nl-NL" sz="1600" dirty="0">
                <a:latin typeface="calibri light"/>
                <a:cs typeface="calibri light"/>
              </a:rPr>
              <a:t>Productgroep: Viaducten</a:t>
            </a:r>
            <a:endParaRPr lang="nl-NL" sz="1600" dirty="0">
              <a:latin typeface="calibri light"/>
              <a:ea typeface="calibri light"/>
              <a:cs typeface="calibri light"/>
            </a:endParaRPr>
          </a:p>
          <a:p>
            <a:pPr lvl="1"/>
            <a:r>
              <a:rPr lang="nl-NL" sz="1600" dirty="0">
                <a:latin typeface="calibri light"/>
                <a:cs typeface="calibri light"/>
              </a:rPr>
              <a:t>Circulair Ontwerpen (standaard vanaf 2025)</a:t>
            </a:r>
            <a:endParaRPr lang="nl-NL" sz="1600" dirty="0">
              <a:cs typeface="Calibri"/>
            </a:endParaRPr>
          </a:p>
          <a:p>
            <a:pPr marL="342900" lvl="1" indent="0">
              <a:buNone/>
            </a:pPr>
            <a:endParaRPr lang="nl-NL" sz="1600">
              <a:cs typeface="Calibri"/>
            </a:endParaRPr>
          </a:p>
        </p:txBody>
      </p:sp>
      <p:pic>
        <p:nvPicPr>
          <p:cNvPr id="16" name="Afbeelding 15">
            <a:extLst>
              <a:ext uri="{FF2B5EF4-FFF2-40B4-BE49-F238E27FC236}">
                <a16:creationId xmlns:a16="http://schemas.microsoft.com/office/drawing/2014/main" id="{241211EF-5694-EC68-1ADD-35DDD91DC270}"/>
              </a:ext>
            </a:extLst>
          </p:cNvPr>
          <p:cNvPicPr>
            <a:picLocks noChangeAspect="1"/>
          </p:cNvPicPr>
          <p:nvPr/>
        </p:nvPicPr>
        <p:blipFill rotWithShape="1">
          <a:blip r:embed="rId3"/>
          <a:srcRect l="3260"/>
          <a:stretch/>
        </p:blipFill>
        <p:spPr>
          <a:xfrm>
            <a:off x="4543063" y="999006"/>
            <a:ext cx="4572000" cy="3891150"/>
          </a:xfrm>
          <a:prstGeom prst="rect">
            <a:avLst/>
          </a:prstGeom>
        </p:spPr>
      </p:pic>
    </p:spTree>
    <p:extLst>
      <p:ext uri="{BB962C8B-B14F-4D97-AF65-F5344CB8AC3E}">
        <p14:creationId xmlns:p14="http://schemas.microsoft.com/office/powerpoint/2010/main" val="1233713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7CB36A-9774-1C64-BD81-5A954FCE86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176B5E-0397-3EA7-1E57-66939BE37EFC}"/>
              </a:ext>
            </a:extLst>
          </p:cNvPr>
          <p:cNvSpPr>
            <a:spLocks noGrp="1"/>
          </p:cNvSpPr>
          <p:nvPr>
            <p:ph type="title"/>
          </p:nvPr>
        </p:nvSpPr>
        <p:spPr>
          <a:xfrm>
            <a:off x="3468958" y="786731"/>
            <a:ext cx="8451314" cy="994172"/>
          </a:xfrm>
        </p:spPr>
        <p:txBody>
          <a:bodyPr>
            <a:normAutofit/>
          </a:bodyPr>
          <a:lstStyle/>
          <a:p>
            <a:r>
              <a:rPr lang="nl-NL" sz="1800">
                <a:solidFill>
                  <a:srgbClr val="01689B"/>
                </a:solidFill>
                <a:latin typeface="Verdana"/>
                <a:ea typeface="Verdana"/>
                <a:cs typeface="Calibri Light"/>
              </a:rPr>
              <a:t>Doelenstellingen</a:t>
            </a:r>
            <a:br>
              <a:rPr lang="nl-NL" sz="1800">
                <a:latin typeface="Verdana"/>
                <a:ea typeface="Verdana"/>
                <a:cs typeface="Calibri Light"/>
              </a:rPr>
            </a:br>
            <a:endParaRPr lang="nl-NL" sz="1200">
              <a:solidFill>
                <a:srgbClr val="01689B"/>
              </a:solidFill>
              <a:latin typeface="Verdana"/>
              <a:ea typeface="Verdana"/>
              <a:cs typeface="Calibri Light"/>
            </a:endParaRPr>
          </a:p>
        </p:txBody>
      </p:sp>
      <p:sp>
        <p:nvSpPr>
          <p:cNvPr id="3" name="Tijdelijke aanduiding voor inhoud 2">
            <a:extLst>
              <a:ext uri="{FF2B5EF4-FFF2-40B4-BE49-F238E27FC236}">
                <a16:creationId xmlns:a16="http://schemas.microsoft.com/office/drawing/2014/main" id="{4D18DA25-8EDA-1F13-2ED6-4FCDFF3FA74B}"/>
              </a:ext>
            </a:extLst>
          </p:cNvPr>
          <p:cNvSpPr>
            <a:spLocks noGrp="1"/>
          </p:cNvSpPr>
          <p:nvPr>
            <p:ph sz="half" idx="2"/>
          </p:nvPr>
        </p:nvSpPr>
        <p:spPr>
          <a:xfrm>
            <a:off x="917316" y="1459434"/>
            <a:ext cx="7446791" cy="2900988"/>
          </a:xfrm>
        </p:spPr>
        <p:txBody>
          <a:bodyPr vert="horz" lIns="91440" tIns="45720" rIns="91440" bIns="45720" rtlCol="0" anchor="t">
            <a:noAutofit/>
          </a:bodyPr>
          <a:lstStyle/>
          <a:p>
            <a:pPr marL="0" indent="0">
              <a:buNone/>
            </a:pPr>
            <a:endParaRPr lang="nl-NL" sz="1000">
              <a:ea typeface="Calibri"/>
              <a:cs typeface="Calibri"/>
            </a:endParaRPr>
          </a:p>
          <a:p>
            <a:pPr>
              <a:buFont typeface="Wingdings" panose="05000000000000000000" pitchFamily="2" charset="2"/>
              <a:buChar char="Ø"/>
            </a:pPr>
            <a:r>
              <a:rPr lang="nl-NL" sz="1000">
                <a:solidFill>
                  <a:srgbClr val="000000"/>
                </a:solidFill>
                <a:latin typeface="Calibri"/>
                <a:ea typeface="Calibri"/>
                <a:cs typeface="Calibri"/>
              </a:rPr>
              <a:t>Komen tot een meetbare </a:t>
            </a:r>
            <a:r>
              <a:rPr lang="nl-NL" sz="1000" b="1">
                <a:solidFill>
                  <a:srgbClr val="000000"/>
                </a:solidFill>
                <a:latin typeface="Calibri"/>
                <a:ea typeface="Calibri"/>
                <a:cs typeface="Calibri"/>
              </a:rPr>
              <a:t>reductie van 100% CO2-uitstoot in 2030 </a:t>
            </a:r>
            <a:r>
              <a:rPr lang="nl-NL" sz="1000">
                <a:solidFill>
                  <a:srgbClr val="000000"/>
                </a:solidFill>
                <a:latin typeface="Calibri"/>
                <a:ea typeface="Calibri"/>
                <a:cs typeface="Calibri"/>
              </a:rPr>
              <a:t>t.b.v. een </a:t>
            </a:r>
            <a:r>
              <a:rPr lang="nl-NL" sz="1000" err="1">
                <a:solidFill>
                  <a:srgbClr val="000000"/>
                </a:solidFill>
                <a:latin typeface="Calibri"/>
                <a:ea typeface="Calibri"/>
                <a:cs typeface="Calibri"/>
              </a:rPr>
              <a:t>klimaatneutrale</a:t>
            </a:r>
            <a:r>
              <a:rPr lang="nl-NL" sz="1000">
                <a:solidFill>
                  <a:srgbClr val="000000"/>
                </a:solidFill>
                <a:latin typeface="Calibri"/>
                <a:ea typeface="Calibri"/>
                <a:cs typeface="Calibri"/>
              </a:rPr>
              <a:t> bouweconomie.</a:t>
            </a:r>
            <a:endParaRPr lang="nl-NL" sz="1000">
              <a:solidFill>
                <a:srgbClr val="000000"/>
              </a:solidFill>
              <a:latin typeface="Calibri" panose="020F0502020204030204" pitchFamily="34" charset="0"/>
              <a:ea typeface="Calibri"/>
              <a:cs typeface="Calibri"/>
            </a:endParaRPr>
          </a:p>
          <a:p>
            <a:pPr>
              <a:buFont typeface="Wingdings" panose="05000000000000000000" pitchFamily="2" charset="2"/>
              <a:buChar char="Ø"/>
            </a:pPr>
            <a:r>
              <a:rPr lang="nl-NL" sz="1000" b="1">
                <a:solidFill>
                  <a:srgbClr val="000000"/>
                </a:solidFill>
                <a:latin typeface="Calibri"/>
                <a:ea typeface="Calibri"/>
                <a:cs typeface="Calibri"/>
              </a:rPr>
              <a:t>Primair grondstoffengebruik </a:t>
            </a:r>
            <a:r>
              <a:rPr lang="nl-NL" sz="1000">
                <a:solidFill>
                  <a:srgbClr val="000000"/>
                </a:solidFill>
                <a:latin typeface="Calibri"/>
                <a:ea typeface="Calibri"/>
                <a:cs typeface="Calibri"/>
              </a:rPr>
              <a:t>van 55% in 2030, 80% in 2040 en 100% in 2050 t.o.v. 1990 t.b.v. een circulaire bouweconomie.</a:t>
            </a:r>
            <a:endParaRPr lang="nl-NL" sz="1000">
              <a:solidFill>
                <a:srgbClr val="000000"/>
              </a:solidFill>
              <a:latin typeface="Calibri" panose="020F0502020204030204" pitchFamily="34" charset="0"/>
              <a:ea typeface="Calibri"/>
              <a:cs typeface="Calibri"/>
            </a:endParaRPr>
          </a:p>
          <a:p>
            <a:pPr marL="0" indent="0">
              <a:spcBef>
                <a:spcPts val="750"/>
              </a:spcBef>
              <a:buNone/>
            </a:pPr>
            <a:endParaRPr lang="nl-NL" sz="10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NL" sz="1000">
              <a:solidFill>
                <a:srgbClr val="000000"/>
              </a:solidFill>
              <a:latin typeface="Calibri" panose="020F0502020204030204" pitchFamily="34" charset="0"/>
            </a:endParaRPr>
          </a:p>
          <a:p>
            <a:pPr marL="0" indent="0">
              <a:buNone/>
            </a:pPr>
            <a:endParaRPr lang="nl-NL" sz="1000">
              <a:solidFill>
                <a:srgbClr val="000000"/>
              </a:solidFill>
              <a:latin typeface="Calibri" panose="020F0502020204030204" pitchFamily="34" charset="0"/>
              <a:ea typeface="Verdana"/>
              <a:cs typeface="Calibri" panose="020F0502020204030204" pitchFamily="34" charset="0"/>
            </a:endParaRPr>
          </a:p>
          <a:p>
            <a:pPr marL="0" indent="0">
              <a:buNone/>
            </a:pPr>
            <a:endParaRPr lang="nl-NL" sz="1000">
              <a:latin typeface="Calibri" panose="020F0502020204030204" pitchFamily="34" charset="0"/>
              <a:ea typeface="Verdana"/>
              <a:cs typeface="Calibri"/>
            </a:endParaRPr>
          </a:p>
        </p:txBody>
      </p:sp>
      <p:sp>
        <p:nvSpPr>
          <p:cNvPr id="5" name="Tijdelijke aanduiding voor dianummer 4">
            <a:extLst>
              <a:ext uri="{FF2B5EF4-FFF2-40B4-BE49-F238E27FC236}">
                <a16:creationId xmlns:a16="http://schemas.microsoft.com/office/drawing/2014/main" id="{386B1B20-F919-D3CB-0AB9-B04BFD0495D2}"/>
              </a:ext>
            </a:extLst>
          </p:cNvPr>
          <p:cNvSpPr>
            <a:spLocks noGrp="1"/>
          </p:cNvSpPr>
          <p:nvPr>
            <p:ph type="sldNum" sz="quarter" idx="12"/>
          </p:nvPr>
        </p:nvSpPr>
        <p:spPr/>
        <p:txBody>
          <a:bodyPr/>
          <a:lstStyle/>
          <a:p>
            <a:fld id="{C31F7836-E4B3-4985-A8BA-D04AF4A8C90B}" type="slidenum">
              <a:rPr lang="en-GB" smtClean="0"/>
              <a:pPr/>
              <a:t>15</a:t>
            </a:fld>
            <a:endParaRPr lang="en-GB"/>
          </a:p>
        </p:txBody>
      </p:sp>
    </p:spTree>
    <p:extLst>
      <p:ext uri="{BB962C8B-B14F-4D97-AF65-F5344CB8AC3E}">
        <p14:creationId xmlns:p14="http://schemas.microsoft.com/office/powerpoint/2010/main" val="134420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357AA-996F-A189-5E30-EA1626222B64}"/>
              </a:ext>
            </a:extLst>
          </p:cNvPr>
          <p:cNvSpPr>
            <a:spLocks noGrp="1"/>
          </p:cNvSpPr>
          <p:nvPr>
            <p:ph type="title"/>
          </p:nvPr>
        </p:nvSpPr>
        <p:spPr>
          <a:xfrm>
            <a:off x="663927" y="407900"/>
            <a:ext cx="7886700" cy="994172"/>
          </a:xfrm>
        </p:spPr>
        <p:txBody>
          <a:bodyPr/>
          <a:lstStyle/>
          <a:p>
            <a:r>
              <a:rPr lang="nl-NL">
                <a:cs typeface="Calibri Light"/>
              </a:rPr>
              <a:t>Waarom Bruggen en Viaducten? </a:t>
            </a:r>
            <a:endParaRPr lang="nl-NL"/>
          </a:p>
        </p:txBody>
      </p:sp>
      <p:sp>
        <p:nvSpPr>
          <p:cNvPr id="3" name="Tijdelijke aanduiding voor inhoud 2">
            <a:extLst>
              <a:ext uri="{FF2B5EF4-FFF2-40B4-BE49-F238E27FC236}">
                <a16:creationId xmlns:a16="http://schemas.microsoft.com/office/drawing/2014/main" id="{DBD91643-D369-08D7-3270-2CC1EB6C9C2A}"/>
              </a:ext>
            </a:extLst>
          </p:cNvPr>
          <p:cNvSpPr>
            <a:spLocks noGrp="1"/>
          </p:cNvSpPr>
          <p:nvPr>
            <p:ph idx="1"/>
          </p:nvPr>
        </p:nvSpPr>
        <p:spPr>
          <a:xfrm>
            <a:off x="663927" y="1503275"/>
            <a:ext cx="7886700" cy="3263504"/>
          </a:xfrm>
        </p:spPr>
        <p:txBody>
          <a:bodyPr vert="horz" lIns="91440" tIns="45720" rIns="91440" bIns="45720" rtlCol="0" anchor="t">
            <a:normAutofit/>
          </a:bodyPr>
          <a:lstStyle/>
          <a:p>
            <a:pPr marL="342900" indent="-342900">
              <a:buAutoNum type="arabicPeriod"/>
            </a:pPr>
            <a:r>
              <a:rPr lang="nl-NL" sz="1800">
                <a:ea typeface="Calibri"/>
                <a:cs typeface="Calibri"/>
              </a:rPr>
              <a:t>Grote massa (#80.000 z.o.z.), met grote milieu-, materiaal en CO2-impact</a:t>
            </a:r>
            <a:endParaRPr lang="nl-NL"/>
          </a:p>
          <a:p>
            <a:pPr marL="342900" indent="-342900">
              <a:buAutoNum type="arabicPeriod"/>
            </a:pPr>
            <a:r>
              <a:rPr lang="nl-NL" sz="1800">
                <a:ea typeface="Calibri"/>
                <a:cs typeface="Calibri"/>
              </a:rPr>
              <a:t>Grote </a:t>
            </a:r>
            <a:r>
              <a:rPr lang="nl-NL" sz="1800" err="1">
                <a:ea typeface="Calibri"/>
                <a:cs typeface="Calibri"/>
              </a:rPr>
              <a:t>instandingsopgave</a:t>
            </a:r>
            <a:r>
              <a:rPr lang="nl-NL" sz="1800">
                <a:ea typeface="Calibri"/>
                <a:cs typeface="Calibri"/>
              </a:rPr>
              <a:t> (toe aan renovatie of vervanging)</a:t>
            </a:r>
          </a:p>
          <a:p>
            <a:pPr marL="342900" indent="-342900">
              <a:buAutoNum type="arabicPeriod"/>
            </a:pPr>
            <a:r>
              <a:rPr lang="nl-NL" sz="1800">
                <a:ea typeface="Calibri"/>
                <a:cs typeface="Calibri"/>
              </a:rPr>
              <a:t>Hoge potentie voor standaardisatie</a:t>
            </a:r>
          </a:p>
          <a:p>
            <a:pPr marL="342900" indent="-342900">
              <a:buAutoNum type="arabicPeriod"/>
            </a:pPr>
            <a:r>
              <a:rPr lang="nl-NL" sz="1800">
                <a:ea typeface="Calibri"/>
                <a:cs typeface="Calibri"/>
              </a:rPr>
              <a:t>Complexe objecten, waarin veel belangen samenkomen:</a:t>
            </a:r>
            <a:br>
              <a:rPr lang="nl-NL" sz="1800">
                <a:ea typeface="Calibri"/>
                <a:cs typeface="Calibri"/>
              </a:rPr>
            </a:br>
            <a:r>
              <a:rPr lang="nl-NL" sz="1800" i="1">
                <a:ea typeface="Calibri"/>
                <a:cs typeface="Calibri"/>
              </a:rPr>
              <a:t>veiligheid, esthetiek, politiek, verkeersdoorstroming, veel gebruikers, omgeving, ruimtelijke inrichting, langdurige projecten</a:t>
            </a:r>
          </a:p>
          <a:p>
            <a:pPr marL="342900" indent="-342900">
              <a:buAutoNum type="arabicPeriod"/>
            </a:pPr>
            <a:r>
              <a:rPr lang="nl-NL" sz="1800" err="1">
                <a:cs typeface="Calibri"/>
              </a:rPr>
              <a:t>Bottle-necks</a:t>
            </a:r>
            <a:r>
              <a:rPr lang="nl-NL" sz="1800">
                <a:cs typeface="Calibri"/>
              </a:rPr>
              <a:t> in het wegennet</a:t>
            </a:r>
            <a:endParaRPr lang="nl-NL">
              <a:cs typeface="Calibri"/>
            </a:endParaRPr>
          </a:p>
          <a:p>
            <a:pPr marL="342900" indent="-342900">
              <a:buAutoNum type="arabicPeriod"/>
            </a:pPr>
            <a:r>
              <a:rPr lang="nl-NL" sz="1800">
                <a:cs typeface="Calibri"/>
              </a:rPr>
              <a:t>Zichtbare, iconische waarde</a:t>
            </a:r>
            <a:endParaRPr lang="en-US" sz="1800">
              <a:cs typeface="Calibri"/>
            </a:endParaRPr>
          </a:p>
        </p:txBody>
      </p:sp>
    </p:spTree>
    <p:extLst>
      <p:ext uri="{BB962C8B-B14F-4D97-AF65-F5344CB8AC3E}">
        <p14:creationId xmlns:p14="http://schemas.microsoft.com/office/powerpoint/2010/main" val="364965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530238F-F6F3-D964-ED28-5C2FE984AE18}"/>
              </a:ext>
            </a:extLst>
          </p:cNvPr>
          <p:cNvSpPr txBox="1"/>
          <p:nvPr/>
        </p:nvSpPr>
        <p:spPr>
          <a:xfrm>
            <a:off x="628650" y="417252"/>
            <a:ext cx="5711886" cy="123855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a:latin typeface="Verdana"/>
                <a:ea typeface="Verdana"/>
                <a:cs typeface="+mj-cs"/>
              </a:rPr>
              <a:t>De </a:t>
            </a:r>
            <a:r>
              <a:rPr lang="en-US" sz="3200" err="1">
                <a:latin typeface="Verdana"/>
                <a:ea typeface="Verdana"/>
                <a:cs typeface="+mj-cs"/>
              </a:rPr>
              <a:t>Instandhoudingspgave</a:t>
            </a:r>
            <a:endParaRPr lang="en-US" sz="3200" err="1">
              <a:latin typeface="Verdana" panose="020B0604030504040204" pitchFamily="34" charset="0"/>
              <a:ea typeface="Verdana" panose="020B0604030504040204" pitchFamily="34" charset="0"/>
              <a:cs typeface="Calibri Light"/>
            </a:endParaRPr>
          </a:p>
        </p:txBody>
      </p:sp>
      <p:sp>
        <p:nvSpPr>
          <p:cNvPr id="3" name="Content Placeholder 2">
            <a:extLst>
              <a:ext uri="{FF2B5EF4-FFF2-40B4-BE49-F238E27FC236}">
                <a16:creationId xmlns:a16="http://schemas.microsoft.com/office/drawing/2014/main" id="{17AF572C-5E82-C8D4-7F9C-20572B608906}"/>
              </a:ext>
            </a:extLst>
          </p:cNvPr>
          <p:cNvSpPr>
            <a:spLocks noGrp="1"/>
          </p:cNvSpPr>
          <p:nvPr>
            <p:ph sz="half" idx="4294967295"/>
          </p:nvPr>
        </p:nvSpPr>
        <p:spPr>
          <a:xfrm>
            <a:off x="4821738" y="1247365"/>
            <a:ext cx="4251818" cy="2789538"/>
          </a:xfrm>
        </p:spPr>
        <p:txBody>
          <a:bodyPr vert="horz" lIns="91440" tIns="45720" rIns="91440" bIns="45720" rtlCol="0" anchor="t">
            <a:normAutofit/>
          </a:bodyPr>
          <a:lstStyle/>
          <a:p>
            <a:pPr marL="0" indent="0" algn="ctr" defTabSz="914400">
              <a:buNone/>
            </a:pPr>
            <a:r>
              <a:rPr lang="en-US" sz="1800">
                <a:ea typeface="Verdana"/>
              </a:rPr>
              <a:t>VEEL: 80.000 </a:t>
            </a:r>
            <a:r>
              <a:rPr lang="en-US" sz="1800" err="1">
                <a:ea typeface="Verdana"/>
              </a:rPr>
              <a:t>kunstwerken</a:t>
            </a:r>
            <a:r>
              <a:rPr lang="en-US" sz="1800">
                <a:ea typeface="Verdana"/>
              </a:rPr>
              <a:t> (</a:t>
            </a:r>
            <a:r>
              <a:rPr lang="en-US" sz="1800">
                <a:ea typeface="Verdana"/>
                <a:hlinkClick r:id="rId2"/>
              </a:rPr>
              <a:t>bron</a:t>
            </a:r>
            <a:r>
              <a:rPr lang="en-US" sz="1800">
                <a:ea typeface="Verdana"/>
              </a:rPr>
              <a:t>, </a:t>
            </a:r>
            <a:r>
              <a:rPr lang="en-US" sz="1800" err="1">
                <a:ea typeface="Verdana"/>
              </a:rPr>
              <a:t>cijfers</a:t>
            </a:r>
            <a:r>
              <a:rPr lang="en-US" sz="1800">
                <a:ea typeface="Verdana"/>
              </a:rPr>
              <a:t> </a:t>
            </a:r>
            <a:r>
              <a:rPr lang="en-US" sz="1800" err="1">
                <a:ea typeface="Verdana"/>
              </a:rPr>
              <a:t>uit</a:t>
            </a:r>
            <a:r>
              <a:rPr lang="en-US" sz="1800">
                <a:ea typeface="Verdana"/>
              </a:rPr>
              <a:t> 2019)</a:t>
            </a:r>
            <a:endParaRPr lang="nl-NL">
              <a:ea typeface="Calibri" panose="020F0502020204030204"/>
              <a:cs typeface="Calibri" panose="020F0502020204030204"/>
            </a:endParaRPr>
          </a:p>
          <a:p>
            <a:pPr algn="ctr" defTabSz="914400"/>
            <a:endParaRPr lang="en-US" sz="1800">
              <a:ea typeface="Verdana"/>
              <a:cs typeface="Calibri" panose="020F0502020204030204"/>
            </a:endParaRPr>
          </a:p>
          <a:p>
            <a:pPr marL="0" indent="0" algn="ctr" defTabSz="914400">
              <a:buNone/>
            </a:pPr>
            <a:r>
              <a:rPr lang="en-US" sz="1800">
                <a:ea typeface="Verdana"/>
              </a:rPr>
              <a:t>OUD: </a:t>
            </a:r>
            <a:r>
              <a:rPr lang="en-US" sz="1800" err="1">
                <a:ea typeface="Verdana"/>
              </a:rPr>
              <a:t>meeste</a:t>
            </a:r>
            <a:r>
              <a:rPr lang="en-US" sz="1800">
                <a:ea typeface="Verdana"/>
              </a:rPr>
              <a:t> </a:t>
            </a:r>
            <a:r>
              <a:rPr lang="en-US" sz="1800" err="1">
                <a:ea typeface="Verdana"/>
              </a:rPr>
              <a:t>viaducten</a:t>
            </a:r>
            <a:r>
              <a:rPr lang="en-US" sz="1800">
                <a:ea typeface="Verdana"/>
              </a:rPr>
              <a:t> </a:t>
            </a:r>
            <a:r>
              <a:rPr lang="en-US" sz="1800" err="1">
                <a:ea typeface="Verdana"/>
              </a:rPr>
              <a:t>en</a:t>
            </a:r>
            <a:r>
              <a:rPr lang="en-US" sz="1800">
                <a:ea typeface="Verdana"/>
              </a:rPr>
              <a:t> </a:t>
            </a:r>
            <a:r>
              <a:rPr lang="en-US" sz="1800" err="1">
                <a:ea typeface="Verdana"/>
              </a:rPr>
              <a:t>bruggen</a:t>
            </a:r>
            <a:r>
              <a:rPr lang="en-US" sz="1800">
                <a:ea typeface="Verdana"/>
              </a:rPr>
              <a:t> </a:t>
            </a:r>
            <a:r>
              <a:rPr lang="en-US" sz="1800" err="1">
                <a:ea typeface="Verdana"/>
              </a:rPr>
              <a:t>gebouwd</a:t>
            </a:r>
            <a:r>
              <a:rPr lang="en-US" sz="1800">
                <a:ea typeface="Verdana"/>
              </a:rPr>
              <a:t> </a:t>
            </a:r>
            <a:r>
              <a:rPr lang="en-US" sz="1800" err="1">
                <a:ea typeface="Verdana"/>
              </a:rPr>
              <a:t>tussen</a:t>
            </a:r>
            <a:r>
              <a:rPr lang="en-US" sz="1800">
                <a:ea typeface="Verdana"/>
              </a:rPr>
              <a:t> 1960 </a:t>
            </a:r>
            <a:r>
              <a:rPr lang="en-US" sz="1800" err="1">
                <a:ea typeface="Verdana"/>
              </a:rPr>
              <a:t>en</a:t>
            </a:r>
            <a:r>
              <a:rPr lang="en-US" sz="1800">
                <a:ea typeface="Verdana"/>
              </a:rPr>
              <a:t> 1980 </a:t>
            </a:r>
            <a:endParaRPr lang="en-US" sz="1800">
              <a:ea typeface="Verdana" panose="020B0604030504040204" pitchFamily="34" charset="0"/>
              <a:cs typeface="Calibri" panose="020F0502020204030204"/>
            </a:endParaRPr>
          </a:p>
        </p:txBody>
      </p:sp>
      <p:pic>
        <p:nvPicPr>
          <p:cNvPr id="9" name="Afbeelding 8">
            <a:extLst>
              <a:ext uri="{FF2B5EF4-FFF2-40B4-BE49-F238E27FC236}">
                <a16:creationId xmlns:a16="http://schemas.microsoft.com/office/drawing/2014/main" id="{D4C65394-6DD8-B646-6AC7-714A7A10EFEC}"/>
              </a:ext>
            </a:extLst>
          </p:cNvPr>
          <p:cNvPicPr>
            <a:picLocks noChangeAspect="1"/>
          </p:cNvPicPr>
          <p:nvPr/>
        </p:nvPicPr>
        <p:blipFill rotWithShape="1">
          <a:blip r:embed="rId3"/>
          <a:srcRect r="26350"/>
          <a:stretch/>
        </p:blipFill>
        <p:spPr>
          <a:xfrm>
            <a:off x="689573" y="1228851"/>
            <a:ext cx="3882166" cy="2953241"/>
          </a:xfrm>
          <a:prstGeom prst="rect">
            <a:avLst/>
          </a:prstGeom>
        </p:spPr>
      </p:pic>
      <p:sp>
        <p:nvSpPr>
          <p:cNvPr id="4" name="TextBox 3">
            <a:extLst>
              <a:ext uri="{FF2B5EF4-FFF2-40B4-BE49-F238E27FC236}">
                <a16:creationId xmlns:a16="http://schemas.microsoft.com/office/drawing/2014/main" id="{592331AE-8572-72A6-88AA-0F5B940EB0E9}"/>
              </a:ext>
            </a:extLst>
          </p:cNvPr>
          <p:cNvSpPr txBox="1"/>
          <p:nvPr/>
        </p:nvSpPr>
        <p:spPr>
          <a:xfrm>
            <a:off x="689573" y="4474785"/>
            <a:ext cx="3600578" cy="400110"/>
          </a:xfrm>
          <a:prstGeom prst="rect">
            <a:avLst/>
          </a:prstGeom>
          <a:noFill/>
        </p:spPr>
        <p:txBody>
          <a:bodyPr wrap="square" rtlCol="0">
            <a:spAutoFit/>
          </a:bodyPr>
          <a:lstStyle/>
          <a:p>
            <a:r>
              <a:rPr lang="en-US" sz="1000" err="1">
                <a:solidFill>
                  <a:srgbClr val="00030A"/>
                </a:solidFill>
                <a:latin typeface="Verdana" panose="020B0604030504040204" pitchFamily="34" charset="0"/>
                <a:ea typeface="Verdana" panose="020B0604030504040204" pitchFamily="34" charset="0"/>
                <a:cs typeface="+mn-lt"/>
              </a:rPr>
              <a:t>Zie</a:t>
            </a:r>
            <a:r>
              <a:rPr lang="en-US" sz="1000">
                <a:solidFill>
                  <a:srgbClr val="00030A"/>
                </a:solidFill>
                <a:latin typeface="Verdana" panose="020B0604030504040204" pitchFamily="34" charset="0"/>
                <a:ea typeface="Verdana" panose="020B0604030504040204" pitchFamily="34" charset="0"/>
                <a:cs typeface="+mn-lt"/>
              </a:rPr>
              <a:t> </a:t>
            </a:r>
            <a:r>
              <a:rPr lang="en-US" sz="1000" err="1">
                <a:solidFill>
                  <a:srgbClr val="00030A"/>
                </a:solidFill>
                <a:latin typeface="Verdana" panose="020B0604030504040204" pitchFamily="34" charset="0"/>
                <a:ea typeface="Verdana" panose="020B0604030504040204" pitchFamily="34" charset="0"/>
                <a:cs typeface="+mn-lt"/>
              </a:rPr>
              <a:t>ook</a:t>
            </a:r>
            <a:r>
              <a:rPr lang="en-US" sz="1000">
                <a:solidFill>
                  <a:srgbClr val="00030A"/>
                </a:solidFill>
                <a:latin typeface="Verdana" panose="020B0604030504040204" pitchFamily="34" charset="0"/>
                <a:ea typeface="Verdana" panose="020B0604030504040204" pitchFamily="34" charset="0"/>
                <a:cs typeface="+mn-lt"/>
              </a:rPr>
              <a:t>: </a:t>
            </a:r>
            <a:r>
              <a:rPr lang="en-US" sz="1000" err="1">
                <a:solidFill>
                  <a:srgbClr val="00030A"/>
                </a:solidFill>
                <a:latin typeface="Verdana" panose="020B0604030504040204" pitchFamily="34" charset="0"/>
                <a:ea typeface="Verdana" panose="020B0604030504040204" pitchFamily="34" charset="0"/>
                <a:cs typeface="+mn-lt"/>
              </a:rPr>
              <a:t>Landelijk</a:t>
            </a:r>
            <a:r>
              <a:rPr lang="en-US" sz="1000">
                <a:solidFill>
                  <a:srgbClr val="00030A"/>
                </a:solidFill>
                <a:latin typeface="Verdana" panose="020B0604030504040204" pitchFamily="34" charset="0"/>
                <a:ea typeface="Verdana" panose="020B0604030504040204" pitchFamily="34" charset="0"/>
                <a:cs typeface="+mn-lt"/>
              </a:rPr>
              <a:t> </a:t>
            </a:r>
            <a:r>
              <a:rPr lang="en-US" sz="1000" err="1">
                <a:solidFill>
                  <a:srgbClr val="00030A"/>
                </a:solidFill>
                <a:latin typeface="Verdana" panose="020B0604030504040204" pitchFamily="34" charset="0"/>
                <a:ea typeface="Verdana" panose="020B0604030504040204" pitchFamily="34" charset="0"/>
                <a:cs typeface="+mn-lt"/>
              </a:rPr>
              <a:t>Prognoserapport</a:t>
            </a:r>
            <a:r>
              <a:rPr lang="en-US" sz="1000">
                <a:solidFill>
                  <a:srgbClr val="00030A"/>
                </a:solidFill>
                <a:latin typeface="Verdana" panose="020B0604030504040204" pitchFamily="34" charset="0"/>
                <a:ea typeface="Verdana" panose="020B0604030504040204" pitchFamily="34" charset="0"/>
                <a:cs typeface="+mn-lt"/>
              </a:rPr>
              <a:t> </a:t>
            </a:r>
            <a:r>
              <a:rPr lang="en-US" sz="1000" err="1">
                <a:solidFill>
                  <a:srgbClr val="00030A"/>
                </a:solidFill>
                <a:latin typeface="Verdana" panose="020B0604030504040204" pitchFamily="34" charset="0"/>
                <a:ea typeface="Verdana" panose="020B0604030504040204" pitchFamily="34" charset="0"/>
                <a:cs typeface="+mn-lt"/>
              </a:rPr>
              <a:t>Vernieuwingsopgave</a:t>
            </a:r>
            <a:r>
              <a:rPr lang="en-US" sz="1000">
                <a:solidFill>
                  <a:srgbClr val="00030A"/>
                </a:solidFill>
                <a:latin typeface="Verdana" panose="020B0604030504040204" pitchFamily="34" charset="0"/>
                <a:ea typeface="Verdana" panose="020B0604030504040204" pitchFamily="34" charset="0"/>
                <a:cs typeface="+mn-lt"/>
              </a:rPr>
              <a:t> </a:t>
            </a:r>
            <a:r>
              <a:rPr lang="en-US" sz="1000" err="1">
                <a:solidFill>
                  <a:srgbClr val="00030A"/>
                </a:solidFill>
                <a:latin typeface="Verdana" panose="020B0604030504040204" pitchFamily="34" charset="0"/>
                <a:ea typeface="Verdana" panose="020B0604030504040204" pitchFamily="34" charset="0"/>
                <a:cs typeface="+mn-lt"/>
              </a:rPr>
              <a:t>Infrastructuur</a:t>
            </a:r>
            <a:endParaRPr lang="en-IE" sz="1000"/>
          </a:p>
        </p:txBody>
      </p:sp>
      <p:sp>
        <p:nvSpPr>
          <p:cNvPr id="5" name="TextBox 4">
            <a:extLst>
              <a:ext uri="{FF2B5EF4-FFF2-40B4-BE49-F238E27FC236}">
                <a16:creationId xmlns:a16="http://schemas.microsoft.com/office/drawing/2014/main" id="{335729BD-331E-2268-8FB9-1697AB940A5D}"/>
              </a:ext>
            </a:extLst>
          </p:cNvPr>
          <p:cNvSpPr txBox="1"/>
          <p:nvPr/>
        </p:nvSpPr>
        <p:spPr>
          <a:xfrm>
            <a:off x="4979724" y="4036903"/>
            <a:ext cx="3882166" cy="646331"/>
          </a:xfrm>
          <a:prstGeom prst="rect">
            <a:avLst/>
          </a:prstGeom>
          <a:noFill/>
          <a:ln>
            <a:noFill/>
          </a:ln>
        </p:spPr>
        <p:txBody>
          <a:bodyPr wrap="square" rtlCol="0">
            <a:spAutoFit/>
          </a:bodyPr>
          <a:lstStyle/>
          <a:p>
            <a:r>
              <a:rPr lang="en-US" err="1">
                <a:solidFill>
                  <a:schemeClr val="bg1"/>
                </a:solidFill>
                <a:ea typeface="Verdana" panose="020B0604030504040204" pitchFamily="34" charset="0"/>
              </a:rPr>
              <a:t>nieuwe</a:t>
            </a:r>
            <a:r>
              <a:rPr lang="en-US">
                <a:solidFill>
                  <a:schemeClr val="bg1"/>
                </a:solidFill>
                <a:ea typeface="Verdana" panose="020B0604030504040204" pitchFamily="34" charset="0"/>
              </a:rPr>
              <a:t>, </a:t>
            </a:r>
            <a:r>
              <a:rPr lang="en-US" err="1">
                <a:solidFill>
                  <a:schemeClr val="bg1"/>
                </a:solidFill>
                <a:ea typeface="Verdana" panose="020B0604030504040204" pitchFamily="34" charset="0"/>
              </a:rPr>
              <a:t>duurzame</a:t>
            </a:r>
            <a:r>
              <a:rPr lang="en-US">
                <a:solidFill>
                  <a:schemeClr val="bg1"/>
                </a:solidFill>
                <a:ea typeface="Verdana" panose="020B0604030504040204" pitchFamily="34" charset="0"/>
              </a:rPr>
              <a:t>, </a:t>
            </a:r>
            <a:r>
              <a:rPr lang="en-US" err="1">
                <a:solidFill>
                  <a:schemeClr val="bg1"/>
                </a:solidFill>
                <a:ea typeface="Verdana" panose="020B0604030504040204" pitchFamily="34" charset="0"/>
              </a:rPr>
              <a:t>inkoopbare</a:t>
            </a:r>
            <a:endParaRPr lang="en-US">
              <a:solidFill>
                <a:schemeClr val="bg1"/>
              </a:solidFill>
              <a:ea typeface="Verdana" panose="020B0604030504040204" pitchFamily="34" charset="0"/>
            </a:endParaRPr>
          </a:p>
          <a:p>
            <a:r>
              <a:rPr lang="en-US" err="1">
                <a:solidFill>
                  <a:schemeClr val="bg1"/>
                </a:solidFill>
                <a:ea typeface="Verdana" panose="020B0604030504040204" pitchFamily="34" charset="0"/>
              </a:rPr>
              <a:t>oplossingen</a:t>
            </a:r>
            <a:r>
              <a:rPr lang="en-US">
                <a:solidFill>
                  <a:schemeClr val="bg1"/>
                </a:solidFill>
                <a:ea typeface="Verdana" panose="020B0604030504040204" pitchFamily="34" charset="0"/>
              </a:rPr>
              <a:t> </a:t>
            </a:r>
            <a:r>
              <a:rPr lang="en-US" err="1">
                <a:solidFill>
                  <a:schemeClr val="bg1"/>
                </a:solidFill>
                <a:ea typeface="Verdana" panose="020B0604030504040204" pitchFamily="34" charset="0"/>
              </a:rPr>
              <a:t>voor</a:t>
            </a:r>
            <a:r>
              <a:rPr lang="en-US">
                <a:solidFill>
                  <a:schemeClr val="bg1"/>
                </a:solidFill>
                <a:ea typeface="Verdana" panose="020B0604030504040204" pitchFamily="34" charset="0"/>
              </a:rPr>
              <a:t> </a:t>
            </a:r>
            <a:r>
              <a:rPr lang="en-US" err="1">
                <a:solidFill>
                  <a:schemeClr val="bg1"/>
                </a:solidFill>
                <a:ea typeface="Verdana" panose="020B0604030504040204" pitchFamily="34" charset="0"/>
              </a:rPr>
              <a:t>bruggen</a:t>
            </a:r>
            <a:r>
              <a:rPr lang="en-US">
                <a:solidFill>
                  <a:schemeClr val="bg1"/>
                </a:solidFill>
                <a:ea typeface="Verdana" panose="020B0604030504040204" pitchFamily="34" charset="0"/>
              </a:rPr>
              <a:t> </a:t>
            </a:r>
            <a:r>
              <a:rPr lang="en-US" err="1">
                <a:solidFill>
                  <a:schemeClr val="bg1"/>
                </a:solidFill>
                <a:ea typeface="Verdana" panose="020B0604030504040204" pitchFamily="34" charset="0"/>
              </a:rPr>
              <a:t>en</a:t>
            </a:r>
            <a:r>
              <a:rPr lang="en-US">
                <a:solidFill>
                  <a:schemeClr val="bg1"/>
                </a:solidFill>
                <a:ea typeface="Verdana" panose="020B0604030504040204" pitchFamily="34" charset="0"/>
              </a:rPr>
              <a:t> </a:t>
            </a:r>
            <a:r>
              <a:rPr lang="en-US" err="1">
                <a:solidFill>
                  <a:schemeClr val="bg1"/>
                </a:solidFill>
                <a:ea typeface="Verdana" panose="020B0604030504040204" pitchFamily="34" charset="0"/>
              </a:rPr>
              <a:t>viaducten</a:t>
            </a:r>
            <a:endParaRPr lang="en-IE">
              <a:solidFill>
                <a:schemeClr val="bg1"/>
              </a:solidFill>
            </a:endParaRPr>
          </a:p>
        </p:txBody>
      </p:sp>
    </p:spTree>
    <p:extLst>
      <p:ext uri="{BB962C8B-B14F-4D97-AF65-F5344CB8AC3E}">
        <p14:creationId xmlns:p14="http://schemas.microsoft.com/office/powerpoint/2010/main" val="2966605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 10"/>
          <p:cNvGraphicFramePr>
            <a:graphicFrameLocks noGrp="1"/>
          </p:cNvGraphicFramePr>
          <p:nvPr>
            <p:extLst>
              <p:ext uri="{D42A27DB-BD31-4B8C-83A1-F6EECF244321}">
                <p14:modId xmlns:p14="http://schemas.microsoft.com/office/powerpoint/2010/main" val="4112590710"/>
              </p:ext>
            </p:extLst>
          </p:nvPr>
        </p:nvGraphicFramePr>
        <p:xfrm>
          <a:off x="819373" y="1976374"/>
          <a:ext cx="7564902" cy="2859220"/>
        </p:xfrm>
        <a:graphic>
          <a:graphicData uri="http://schemas.openxmlformats.org/drawingml/2006/table">
            <a:tbl>
              <a:tblPr firstRow="1" bandRow="1">
                <a:tableStyleId>{C083E6E3-FA7D-4D7B-A595-EF9225AFEA82}</a:tableStyleId>
              </a:tblPr>
              <a:tblGrid>
                <a:gridCol w="1491552">
                  <a:extLst>
                    <a:ext uri="{9D8B030D-6E8A-4147-A177-3AD203B41FA5}">
                      <a16:colId xmlns:a16="http://schemas.microsoft.com/office/drawing/2014/main" val="1786276045"/>
                    </a:ext>
                  </a:extLst>
                </a:gridCol>
                <a:gridCol w="1012225">
                  <a:extLst>
                    <a:ext uri="{9D8B030D-6E8A-4147-A177-3AD203B41FA5}">
                      <a16:colId xmlns:a16="http://schemas.microsoft.com/office/drawing/2014/main" val="3848759319"/>
                    </a:ext>
                  </a:extLst>
                </a:gridCol>
                <a:gridCol w="1012225">
                  <a:extLst>
                    <a:ext uri="{9D8B030D-6E8A-4147-A177-3AD203B41FA5}">
                      <a16:colId xmlns:a16="http://schemas.microsoft.com/office/drawing/2014/main" val="2573398949"/>
                    </a:ext>
                  </a:extLst>
                </a:gridCol>
                <a:gridCol w="1012225">
                  <a:extLst>
                    <a:ext uri="{9D8B030D-6E8A-4147-A177-3AD203B41FA5}">
                      <a16:colId xmlns:a16="http://schemas.microsoft.com/office/drawing/2014/main" val="3312880036"/>
                    </a:ext>
                  </a:extLst>
                </a:gridCol>
                <a:gridCol w="1012225">
                  <a:extLst>
                    <a:ext uri="{9D8B030D-6E8A-4147-A177-3AD203B41FA5}">
                      <a16:colId xmlns:a16="http://schemas.microsoft.com/office/drawing/2014/main" val="815346239"/>
                    </a:ext>
                  </a:extLst>
                </a:gridCol>
                <a:gridCol w="1012225">
                  <a:extLst>
                    <a:ext uri="{9D8B030D-6E8A-4147-A177-3AD203B41FA5}">
                      <a16:colId xmlns:a16="http://schemas.microsoft.com/office/drawing/2014/main" val="3791972898"/>
                    </a:ext>
                  </a:extLst>
                </a:gridCol>
                <a:gridCol w="1012225">
                  <a:extLst>
                    <a:ext uri="{9D8B030D-6E8A-4147-A177-3AD203B41FA5}">
                      <a16:colId xmlns:a16="http://schemas.microsoft.com/office/drawing/2014/main" val="2427720128"/>
                    </a:ext>
                  </a:extLst>
                </a:gridCol>
              </a:tblGrid>
              <a:tr h="440303">
                <a:tc>
                  <a:txBody>
                    <a:bodyPr/>
                    <a:lstStyle/>
                    <a:p>
                      <a:pPr algn="l"/>
                      <a:r>
                        <a:rPr lang="en-US" sz="1100"/>
                        <a:t>Type</a:t>
                      </a:r>
                      <a:endParaRPr lang="nl-NL" sz="1100"/>
                    </a:p>
                  </a:txBody>
                  <a:tcPr marL="68580" marR="68580" marT="34290" marB="34290"/>
                </a:tc>
                <a:tc>
                  <a:txBody>
                    <a:bodyPr/>
                    <a:lstStyle/>
                    <a:p>
                      <a:pPr algn="r"/>
                      <a:r>
                        <a:rPr lang="en-US" sz="1100" err="1"/>
                        <a:t>Aantal</a:t>
                      </a:r>
                      <a:r>
                        <a:rPr lang="en-US" sz="1100"/>
                        <a:t> /</a:t>
                      </a:r>
                      <a:r>
                        <a:rPr lang="en-US" sz="1100" err="1"/>
                        <a:t>lengte</a:t>
                      </a:r>
                      <a:endParaRPr lang="nl-NL" sz="1100"/>
                    </a:p>
                  </a:txBody>
                  <a:tcPr marL="68580" marR="68580" marT="34290" marB="34290"/>
                </a:tc>
                <a:tc>
                  <a:txBody>
                    <a:bodyPr/>
                    <a:lstStyle/>
                    <a:p>
                      <a:pPr algn="r"/>
                      <a:r>
                        <a:rPr lang="en-US" sz="1100"/>
                        <a:t>RWS</a:t>
                      </a:r>
                      <a:endParaRPr lang="nl-NL" sz="1100"/>
                    </a:p>
                  </a:txBody>
                  <a:tcPr marL="68580" marR="68580" marT="34290" marB="34290"/>
                </a:tc>
                <a:tc>
                  <a:txBody>
                    <a:bodyPr/>
                    <a:lstStyle/>
                    <a:p>
                      <a:pPr algn="r"/>
                      <a:r>
                        <a:rPr lang="en-US" sz="1100" err="1"/>
                        <a:t>ProRail</a:t>
                      </a:r>
                      <a:endParaRPr lang="nl-NL" sz="1100"/>
                    </a:p>
                  </a:txBody>
                  <a:tcPr marL="68580" marR="68580" marT="34290" marB="34290"/>
                </a:tc>
                <a:tc>
                  <a:txBody>
                    <a:bodyPr/>
                    <a:lstStyle/>
                    <a:p>
                      <a:pPr algn="r"/>
                      <a:r>
                        <a:rPr lang="en-US" sz="1100" err="1"/>
                        <a:t>Provincies</a:t>
                      </a:r>
                      <a:endParaRPr lang="nl-NL" sz="1100"/>
                    </a:p>
                  </a:txBody>
                  <a:tcPr marL="68580" marR="68580" marT="34290" marB="34290"/>
                </a:tc>
                <a:tc>
                  <a:txBody>
                    <a:bodyPr/>
                    <a:lstStyle/>
                    <a:p>
                      <a:pPr algn="r"/>
                      <a:r>
                        <a:rPr lang="en-US" sz="1100" err="1"/>
                        <a:t>Gemeentes</a:t>
                      </a:r>
                      <a:endParaRPr lang="nl-NL" sz="1100"/>
                    </a:p>
                  </a:txBody>
                  <a:tcPr marL="68580" marR="68580" marT="34290" marB="34290"/>
                </a:tc>
                <a:tc>
                  <a:txBody>
                    <a:bodyPr/>
                    <a:lstStyle/>
                    <a:p>
                      <a:pPr algn="r"/>
                      <a:r>
                        <a:rPr lang="en-US" sz="1100"/>
                        <a:t>Water-</a:t>
                      </a:r>
                      <a:r>
                        <a:rPr lang="en-US" sz="1100" err="1"/>
                        <a:t>schappen</a:t>
                      </a:r>
                      <a:endParaRPr lang="nl-NL" sz="1100"/>
                    </a:p>
                  </a:txBody>
                  <a:tcPr marL="68580" marR="68580" marT="34290" marB="34290"/>
                </a:tc>
                <a:extLst>
                  <a:ext uri="{0D108BD9-81ED-4DB2-BD59-A6C34878D82A}">
                    <a16:rowId xmlns:a16="http://schemas.microsoft.com/office/drawing/2014/main" val="3731611845"/>
                  </a:ext>
                </a:extLst>
              </a:tr>
              <a:tr h="388620">
                <a:tc>
                  <a:txBody>
                    <a:bodyPr/>
                    <a:lstStyle/>
                    <a:p>
                      <a:pPr algn="l"/>
                      <a:r>
                        <a:rPr lang="en-US" sz="1100" err="1"/>
                        <a:t>Bruggen</a:t>
                      </a:r>
                      <a:r>
                        <a:rPr lang="en-US" sz="1100"/>
                        <a:t> &amp; </a:t>
                      </a:r>
                      <a:r>
                        <a:rPr lang="en-US" sz="1100" err="1"/>
                        <a:t>viaducten</a:t>
                      </a:r>
                      <a:r>
                        <a:rPr lang="en-US" sz="1100"/>
                        <a:t> [</a:t>
                      </a:r>
                      <a:r>
                        <a:rPr lang="en-US" sz="1100" err="1"/>
                        <a:t>stuk</a:t>
                      </a:r>
                      <a:r>
                        <a:rPr lang="en-US" sz="1100"/>
                        <a:t>]</a:t>
                      </a:r>
                    </a:p>
                  </a:txBody>
                  <a:tcPr marL="68580" marR="68580" marT="34290" marB="34290"/>
                </a:tc>
                <a:tc>
                  <a:txBody>
                    <a:bodyPr/>
                    <a:lstStyle/>
                    <a:p>
                      <a:pPr algn="r"/>
                      <a:r>
                        <a:rPr lang="en-US" sz="1100"/>
                        <a:t>85,000</a:t>
                      </a:r>
                      <a:endParaRPr lang="nl-NL" sz="1100"/>
                    </a:p>
                  </a:txBody>
                  <a:tcPr marL="68580" marR="68580" marT="34290" marB="34290"/>
                </a:tc>
                <a:tc>
                  <a:txBody>
                    <a:bodyPr/>
                    <a:lstStyle/>
                    <a:p>
                      <a:pPr algn="r"/>
                      <a:r>
                        <a:rPr lang="en-US" sz="1100"/>
                        <a:t>4,502</a:t>
                      </a:r>
                      <a:endParaRPr lang="nl-NL" sz="1100"/>
                    </a:p>
                  </a:txBody>
                  <a:tcPr marL="68580" marR="68580" marT="34290" marB="34290"/>
                </a:tc>
                <a:tc>
                  <a:txBody>
                    <a:bodyPr/>
                    <a:lstStyle/>
                    <a:p>
                      <a:pPr algn="r"/>
                      <a:r>
                        <a:rPr lang="en-US" sz="1100"/>
                        <a:t>2,475</a:t>
                      </a:r>
                    </a:p>
                    <a:p>
                      <a:pPr algn="r"/>
                      <a:endParaRPr lang="en-US" sz="1100"/>
                    </a:p>
                  </a:txBody>
                  <a:tcPr marL="68580" marR="68580" marT="34290" marB="34290"/>
                </a:tc>
                <a:tc>
                  <a:txBody>
                    <a:bodyPr/>
                    <a:lstStyle/>
                    <a:p>
                      <a:pPr algn="r"/>
                      <a:r>
                        <a:rPr lang="en-US" sz="1100"/>
                        <a:t>2,882 </a:t>
                      </a:r>
                      <a:endParaRPr lang="nl-NL" sz="1100"/>
                    </a:p>
                  </a:txBody>
                  <a:tcPr marL="68580" marR="68580" marT="34290" marB="34290"/>
                </a:tc>
                <a:tc>
                  <a:txBody>
                    <a:bodyPr/>
                    <a:lstStyle/>
                    <a:p>
                      <a:pPr algn="r"/>
                      <a:r>
                        <a:rPr lang="en-US" sz="1100"/>
                        <a:t>62,514</a:t>
                      </a:r>
                      <a:endParaRPr lang="nl-NL" sz="1100"/>
                    </a:p>
                  </a:txBody>
                  <a:tcPr marL="68580" marR="68580" marT="34290" marB="34290"/>
                </a:tc>
                <a:tc>
                  <a:txBody>
                    <a:bodyPr/>
                    <a:lstStyle/>
                    <a:p>
                      <a:pPr algn="r"/>
                      <a:r>
                        <a:rPr lang="en-US" sz="1100"/>
                        <a:t>14,675</a:t>
                      </a:r>
                      <a:endParaRPr lang="nl-NL" sz="1100"/>
                    </a:p>
                  </a:txBody>
                  <a:tcPr marL="68580" marR="68580" marT="34290" marB="34290"/>
                </a:tc>
                <a:extLst>
                  <a:ext uri="{0D108BD9-81ED-4DB2-BD59-A6C34878D82A}">
                    <a16:rowId xmlns:a16="http://schemas.microsoft.com/office/drawing/2014/main" val="3745835557"/>
                  </a:ext>
                </a:extLst>
              </a:tr>
              <a:tr h="388620">
                <a:tc>
                  <a:txBody>
                    <a:bodyPr/>
                    <a:lstStyle/>
                    <a:p>
                      <a:pPr algn="l"/>
                      <a:r>
                        <a:rPr lang="en-US" sz="1100"/>
                        <a:t>Tunnels, </a:t>
                      </a:r>
                      <a:r>
                        <a:rPr lang="en-US" sz="1100" err="1"/>
                        <a:t>doorgangen</a:t>
                      </a:r>
                      <a:r>
                        <a:rPr lang="en-US" sz="1100"/>
                        <a:t> [</a:t>
                      </a:r>
                      <a:r>
                        <a:rPr lang="en-US" sz="1100" err="1"/>
                        <a:t>stuk</a:t>
                      </a:r>
                      <a:r>
                        <a:rPr lang="en-US" sz="1100"/>
                        <a:t>]</a:t>
                      </a:r>
                      <a:endParaRPr lang="nl-NL" sz="1100"/>
                    </a:p>
                  </a:txBody>
                  <a:tcPr marL="68580" marR="68580" marT="34290" marB="34290"/>
                </a:tc>
                <a:tc>
                  <a:txBody>
                    <a:bodyPr/>
                    <a:lstStyle/>
                    <a:p>
                      <a:pPr algn="r"/>
                      <a:r>
                        <a:rPr lang="en-US" sz="1100"/>
                        <a:t>3,000</a:t>
                      </a:r>
                      <a:endParaRPr lang="nl-NL" sz="1100"/>
                    </a:p>
                  </a:txBody>
                  <a:tcPr marL="68580" marR="68580" marT="34290" marB="34290"/>
                </a:tc>
                <a:tc>
                  <a:txBody>
                    <a:bodyPr/>
                    <a:lstStyle/>
                    <a:p>
                      <a:pPr algn="r"/>
                      <a:r>
                        <a:rPr lang="en-US" sz="1100"/>
                        <a:t>429</a:t>
                      </a:r>
                      <a:endParaRPr lang="nl-NL" sz="1100"/>
                    </a:p>
                  </a:txBody>
                  <a:tcPr marL="68580" marR="68580" marT="34290" marB="34290"/>
                </a:tc>
                <a:tc>
                  <a:txBody>
                    <a:bodyPr/>
                    <a:lstStyle/>
                    <a:p>
                      <a:pPr algn="r"/>
                      <a:r>
                        <a:rPr lang="en-US" sz="1100"/>
                        <a:t>631</a:t>
                      </a:r>
                      <a:r>
                        <a:rPr lang="en-US" sz="1100" baseline="0"/>
                        <a:t> </a:t>
                      </a:r>
                      <a:endParaRPr lang="nl-NL" sz="1100"/>
                    </a:p>
                  </a:txBody>
                  <a:tcPr marL="68580" marR="68580" marT="34290" marB="34290"/>
                </a:tc>
                <a:tc>
                  <a:txBody>
                    <a:bodyPr/>
                    <a:lstStyle/>
                    <a:p>
                      <a:pPr algn="r"/>
                      <a:r>
                        <a:rPr lang="en-US" sz="1100"/>
                        <a:t>667</a:t>
                      </a:r>
                      <a:endParaRPr lang="nl-NL" sz="1100"/>
                    </a:p>
                  </a:txBody>
                  <a:tcPr marL="68580" marR="68580" marT="34290" marB="34290"/>
                </a:tc>
                <a:tc>
                  <a:txBody>
                    <a:bodyPr/>
                    <a:lstStyle/>
                    <a:p>
                      <a:pPr algn="r"/>
                      <a:r>
                        <a:rPr lang="en-US" sz="1100"/>
                        <a:t>1,914</a:t>
                      </a:r>
                      <a:endParaRPr lang="nl-NL" sz="1100"/>
                    </a:p>
                  </a:txBody>
                  <a:tcPr marL="68580" marR="68580" marT="34290" marB="34290"/>
                </a:tc>
                <a:tc>
                  <a:txBody>
                    <a:bodyPr/>
                    <a:lstStyle/>
                    <a:p>
                      <a:pPr algn="r"/>
                      <a:r>
                        <a:rPr lang="en-US" sz="1100"/>
                        <a:t>32</a:t>
                      </a:r>
                      <a:endParaRPr lang="nl-NL" sz="1100"/>
                    </a:p>
                  </a:txBody>
                  <a:tcPr marL="68580" marR="68580" marT="34290" marB="34290"/>
                </a:tc>
                <a:extLst>
                  <a:ext uri="{0D108BD9-81ED-4DB2-BD59-A6C34878D82A}">
                    <a16:rowId xmlns:a16="http://schemas.microsoft.com/office/drawing/2014/main" val="250136601"/>
                  </a:ext>
                </a:extLst>
              </a:tr>
              <a:tr h="264182">
                <a:tc>
                  <a:txBody>
                    <a:bodyPr/>
                    <a:lstStyle/>
                    <a:p>
                      <a:pPr algn="l"/>
                      <a:r>
                        <a:rPr lang="en-US" sz="1100" err="1"/>
                        <a:t>Sluizen</a:t>
                      </a:r>
                      <a:r>
                        <a:rPr lang="en-US" sz="1100"/>
                        <a:t> [</a:t>
                      </a:r>
                      <a:r>
                        <a:rPr lang="en-US" sz="1100" err="1"/>
                        <a:t>stuk</a:t>
                      </a:r>
                      <a:r>
                        <a:rPr lang="en-US" sz="1100"/>
                        <a:t>]</a:t>
                      </a:r>
                      <a:endParaRPr lang="nl-NL" sz="1100"/>
                    </a:p>
                  </a:txBody>
                  <a:tcPr marL="68580" marR="68580" marT="34290" marB="34290"/>
                </a:tc>
                <a:tc>
                  <a:txBody>
                    <a:bodyPr/>
                    <a:lstStyle/>
                    <a:p>
                      <a:pPr algn="r"/>
                      <a:r>
                        <a:rPr lang="en-US" sz="1100"/>
                        <a:t>2,000</a:t>
                      </a:r>
                      <a:endParaRPr lang="nl-NL" sz="1100"/>
                    </a:p>
                  </a:txBody>
                  <a:tcPr marL="68580" marR="68580" marT="34290" marB="34290"/>
                </a:tc>
                <a:tc>
                  <a:txBody>
                    <a:bodyPr/>
                    <a:lstStyle/>
                    <a:p>
                      <a:pPr algn="r"/>
                      <a:r>
                        <a:rPr lang="en-US" sz="1100"/>
                        <a:t>687</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214</a:t>
                      </a:r>
                      <a:endParaRPr lang="nl-NL" sz="1100"/>
                    </a:p>
                  </a:txBody>
                  <a:tcPr marL="68580" marR="68580" marT="34290" marB="34290"/>
                </a:tc>
                <a:tc>
                  <a:txBody>
                    <a:bodyPr/>
                    <a:lstStyle/>
                    <a:p>
                      <a:pPr algn="r"/>
                      <a:r>
                        <a:rPr lang="en-US" sz="1100"/>
                        <a:t>436</a:t>
                      </a:r>
                      <a:endParaRPr lang="nl-NL" sz="1100"/>
                    </a:p>
                  </a:txBody>
                  <a:tcPr marL="68580" marR="68580" marT="34290" marB="34290"/>
                </a:tc>
                <a:tc>
                  <a:txBody>
                    <a:bodyPr/>
                    <a:lstStyle/>
                    <a:p>
                      <a:pPr algn="r"/>
                      <a:r>
                        <a:rPr lang="en-US" sz="1100"/>
                        <a:t>673</a:t>
                      </a:r>
                      <a:endParaRPr lang="nl-NL" sz="1100"/>
                    </a:p>
                  </a:txBody>
                  <a:tcPr marL="68580" marR="68580" marT="34290" marB="34290"/>
                </a:tc>
                <a:extLst>
                  <a:ext uri="{0D108BD9-81ED-4DB2-BD59-A6C34878D82A}">
                    <a16:rowId xmlns:a16="http://schemas.microsoft.com/office/drawing/2014/main" val="2559643189"/>
                  </a:ext>
                </a:extLst>
              </a:tr>
              <a:tr h="264182">
                <a:tc>
                  <a:txBody>
                    <a:bodyPr/>
                    <a:lstStyle/>
                    <a:p>
                      <a:pPr algn="l"/>
                      <a:r>
                        <a:rPr lang="en-US" sz="1100" err="1"/>
                        <a:t>Stuwen</a:t>
                      </a:r>
                      <a:r>
                        <a:rPr lang="en-US" sz="1100"/>
                        <a:t> [</a:t>
                      </a:r>
                      <a:r>
                        <a:rPr lang="en-US" sz="1100" err="1"/>
                        <a:t>stuk</a:t>
                      </a:r>
                      <a:r>
                        <a:rPr lang="en-US" sz="1100"/>
                        <a:t>]</a:t>
                      </a:r>
                      <a:endParaRPr lang="nl-NL" sz="1100"/>
                    </a:p>
                  </a:txBody>
                  <a:tcPr marL="68580" marR="68580" marT="34290" marB="34290"/>
                </a:tc>
                <a:tc>
                  <a:txBody>
                    <a:bodyPr/>
                    <a:lstStyle/>
                    <a:p>
                      <a:pPr algn="r"/>
                      <a:r>
                        <a:rPr lang="en-US" sz="1100"/>
                        <a:t>33,000</a:t>
                      </a:r>
                      <a:endParaRPr lang="nl-NL" sz="1100"/>
                    </a:p>
                  </a:txBody>
                  <a:tcPr marL="68580" marR="68580" marT="34290" marB="34290"/>
                </a:tc>
                <a:tc>
                  <a:txBody>
                    <a:bodyPr/>
                    <a:lstStyle/>
                    <a:p>
                      <a:pPr algn="r"/>
                      <a:r>
                        <a:rPr lang="en-US" sz="1100"/>
                        <a:t>279</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279</a:t>
                      </a:r>
                      <a:endParaRPr lang="nl-NL" sz="1100"/>
                    </a:p>
                  </a:txBody>
                  <a:tcPr marL="68580" marR="68580" marT="34290" marB="34290"/>
                </a:tc>
                <a:tc>
                  <a:txBody>
                    <a:bodyPr/>
                    <a:lstStyle/>
                    <a:p>
                      <a:pPr algn="r"/>
                      <a:r>
                        <a:rPr lang="en-US" sz="1100"/>
                        <a:t>9,291</a:t>
                      </a:r>
                      <a:endParaRPr lang="nl-NL" sz="1100"/>
                    </a:p>
                  </a:txBody>
                  <a:tcPr marL="68580" marR="68580" marT="34290" marB="34290"/>
                </a:tc>
                <a:tc>
                  <a:txBody>
                    <a:bodyPr/>
                    <a:lstStyle/>
                    <a:p>
                      <a:pPr algn="r"/>
                      <a:r>
                        <a:rPr lang="nl-NL" sz="1100"/>
                        <a:t>23,283</a:t>
                      </a:r>
                    </a:p>
                  </a:txBody>
                  <a:tcPr marL="68580" marR="68580" marT="34290" marB="34290"/>
                </a:tc>
                <a:extLst>
                  <a:ext uri="{0D108BD9-81ED-4DB2-BD59-A6C34878D82A}">
                    <a16:rowId xmlns:a16="http://schemas.microsoft.com/office/drawing/2014/main" val="3680230882"/>
                  </a:ext>
                </a:extLst>
              </a:tr>
              <a:tr h="264182">
                <a:tc>
                  <a:txBody>
                    <a:bodyPr/>
                    <a:lstStyle/>
                    <a:p>
                      <a:pPr algn="l"/>
                      <a:r>
                        <a:rPr lang="en-US" sz="1100"/>
                        <a:t>Duikers [</a:t>
                      </a:r>
                      <a:r>
                        <a:rPr lang="en-US" sz="1100" err="1"/>
                        <a:t>stuk</a:t>
                      </a:r>
                      <a:endParaRPr lang="nl-NL" sz="1100"/>
                    </a:p>
                  </a:txBody>
                  <a:tcPr marL="68580" marR="68580" marT="34290" marB="34290"/>
                </a:tc>
                <a:tc>
                  <a:txBody>
                    <a:bodyPr/>
                    <a:lstStyle/>
                    <a:p>
                      <a:pPr algn="r"/>
                      <a:r>
                        <a:rPr lang="en-US" sz="1100"/>
                        <a:t>203,000</a:t>
                      </a:r>
                      <a:endParaRPr lang="nl-NL" sz="1100"/>
                    </a:p>
                  </a:txBody>
                  <a:tcPr marL="68580" marR="68580" marT="34290" marB="34290"/>
                </a:tc>
                <a:tc>
                  <a:txBody>
                    <a:bodyPr/>
                    <a:lstStyle/>
                    <a:p>
                      <a:pPr algn="r"/>
                      <a:r>
                        <a:rPr lang="en-US" sz="1100"/>
                        <a:t>301</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5,586</a:t>
                      </a:r>
                      <a:endParaRPr lang="nl-NL" sz="1100"/>
                    </a:p>
                  </a:txBody>
                  <a:tcPr marL="68580" marR="68580" marT="34290" marB="34290"/>
                </a:tc>
                <a:tc>
                  <a:txBody>
                    <a:bodyPr/>
                    <a:lstStyle/>
                    <a:p>
                      <a:pPr algn="r"/>
                      <a:r>
                        <a:rPr lang="en-US" sz="1100"/>
                        <a:t>82,642</a:t>
                      </a:r>
                      <a:endParaRPr lang="nl-NL" sz="1100"/>
                    </a:p>
                  </a:txBody>
                  <a:tcPr marL="68580" marR="68580" marT="34290" marB="34290"/>
                </a:tc>
                <a:tc>
                  <a:txBody>
                    <a:bodyPr/>
                    <a:lstStyle/>
                    <a:p>
                      <a:pPr algn="r"/>
                      <a:r>
                        <a:rPr lang="nl-NL" sz="1100"/>
                        <a:t>85,942</a:t>
                      </a:r>
                    </a:p>
                  </a:txBody>
                  <a:tcPr marL="68580" marR="68580" marT="34290" marB="34290"/>
                </a:tc>
                <a:extLst>
                  <a:ext uri="{0D108BD9-81ED-4DB2-BD59-A6C34878D82A}">
                    <a16:rowId xmlns:a16="http://schemas.microsoft.com/office/drawing/2014/main" val="1403952583"/>
                  </a:ext>
                </a:extLst>
              </a:tr>
              <a:tr h="388620">
                <a:tc>
                  <a:txBody>
                    <a:bodyPr/>
                    <a:lstStyle/>
                    <a:p>
                      <a:pPr algn="l"/>
                      <a:r>
                        <a:rPr lang="en-US" sz="1100" err="1"/>
                        <a:t>Kades</a:t>
                      </a:r>
                      <a:r>
                        <a:rPr lang="en-US" sz="1100" baseline="0"/>
                        <a:t> &amp; </a:t>
                      </a:r>
                      <a:r>
                        <a:rPr lang="en-US" sz="1100" baseline="0" err="1"/>
                        <a:t>steigers</a:t>
                      </a:r>
                      <a:r>
                        <a:rPr lang="en-US" sz="1100" baseline="0"/>
                        <a:t> [km]</a:t>
                      </a:r>
                      <a:endParaRPr lang="nl-NL" sz="1100"/>
                    </a:p>
                  </a:txBody>
                  <a:tcPr marL="68580" marR="68580" marT="34290" marB="34290"/>
                </a:tc>
                <a:tc>
                  <a:txBody>
                    <a:bodyPr/>
                    <a:lstStyle/>
                    <a:p>
                      <a:pPr algn="r"/>
                      <a:r>
                        <a:rPr lang="en-US" sz="1100"/>
                        <a:t>2,400</a:t>
                      </a:r>
                      <a:endParaRPr lang="nl-NL" sz="1100"/>
                    </a:p>
                  </a:txBody>
                  <a:tcPr marL="68580" marR="68580" marT="34290" marB="34290"/>
                </a:tc>
                <a:tc>
                  <a:txBody>
                    <a:bodyPr/>
                    <a:lstStyle/>
                    <a:p>
                      <a:pPr algn="r"/>
                      <a:r>
                        <a:rPr lang="en-US" sz="1100"/>
                        <a:t>415</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35</a:t>
                      </a:r>
                      <a:endParaRPr lang="nl-NL" sz="1100"/>
                    </a:p>
                  </a:txBody>
                  <a:tcPr marL="68580" marR="68580" marT="34290" marB="34290"/>
                </a:tc>
                <a:tc>
                  <a:txBody>
                    <a:bodyPr/>
                    <a:lstStyle/>
                    <a:p>
                      <a:pPr algn="r"/>
                      <a:r>
                        <a:rPr lang="en-US" sz="1100"/>
                        <a:t>1,785</a:t>
                      </a:r>
                      <a:endParaRPr lang="nl-NL" sz="1100"/>
                    </a:p>
                  </a:txBody>
                  <a:tcPr marL="68580" marR="68580" marT="34290" marB="34290"/>
                </a:tc>
                <a:tc>
                  <a:txBody>
                    <a:bodyPr/>
                    <a:lstStyle/>
                    <a:p>
                      <a:pPr algn="r"/>
                      <a:r>
                        <a:rPr lang="nl-NL" sz="1100"/>
                        <a:t>288</a:t>
                      </a:r>
                    </a:p>
                  </a:txBody>
                  <a:tcPr marL="68580" marR="68580" marT="34290" marB="34290"/>
                </a:tc>
                <a:extLst>
                  <a:ext uri="{0D108BD9-81ED-4DB2-BD59-A6C34878D82A}">
                    <a16:rowId xmlns:a16="http://schemas.microsoft.com/office/drawing/2014/main" val="3763593536"/>
                  </a:ext>
                </a:extLst>
              </a:tr>
              <a:tr h="414791">
                <a:tc>
                  <a:txBody>
                    <a:bodyPr/>
                    <a:lstStyle/>
                    <a:p>
                      <a:pPr algn="l"/>
                      <a:r>
                        <a:rPr lang="en-US" sz="1100" err="1"/>
                        <a:t>Damwanden</a:t>
                      </a:r>
                      <a:r>
                        <a:rPr lang="en-US" sz="1100"/>
                        <a:t> [km]</a:t>
                      </a:r>
                      <a:endParaRPr lang="nl-NL" sz="1100"/>
                    </a:p>
                  </a:txBody>
                  <a:tcPr marL="68580" marR="68580" marT="34290" marB="34290"/>
                </a:tc>
                <a:tc>
                  <a:txBody>
                    <a:bodyPr/>
                    <a:lstStyle/>
                    <a:p>
                      <a:pPr algn="r"/>
                      <a:r>
                        <a:rPr lang="en-US" sz="1100"/>
                        <a:t>780</a:t>
                      </a:r>
                      <a:endParaRPr lang="nl-NL" sz="1100"/>
                    </a:p>
                  </a:txBody>
                  <a:tcPr marL="68580" marR="68580" marT="34290" marB="34290"/>
                </a:tc>
                <a:tc>
                  <a:txBody>
                    <a:bodyPr/>
                    <a:lstStyle/>
                    <a:p>
                      <a:pPr algn="r"/>
                      <a:r>
                        <a:rPr lang="en-US" sz="1100"/>
                        <a:t>181</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191</a:t>
                      </a:r>
                      <a:endParaRPr lang="nl-NL" sz="1100"/>
                    </a:p>
                  </a:txBody>
                  <a:tcPr marL="68580" marR="68580" marT="34290" marB="34290"/>
                </a:tc>
                <a:tc>
                  <a:txBody>
                    <a:bodyPr/>
                    <a:lstStyle/>
                    <a:p>
                      <a:pPr algn="r"/>
                      <a:r>
                        <a:rPr lang="en-US" sz="1100"/>
                        <a:t>354</a:t>
                      </a:r>
                      <a:endParaRPr lang="nl-NL" sz="1100"/>
                    </a:p>
                  </a:txBody>
                  <a:tcPr marL="68580" marR="68580" marT="34290" marB="34290"/>
                </a:tc>
                <a:tc>
                  <a:txBody>
                    <a:bodyPr/>
                    <a:lstStyle/>
                    <a:p>
                      <a:pPr algn="r"/>
                      <a:r>
                        <a:rPr lang="nl-NL" sz="1100"/>
                        <a:t>56</a:t>
                      </a:r>
                    </a:p>
                  </a:txBody>
                  <a:tcPr marL="68580" marR="68580" marT="34290" marB="34290"/>
                </a:tc>
                <a:extLst>
                  <a:ext uri="{0D108BD9-81ED-4DB2-BD59-A6C34878D82A}">
                    <a16:rowId xmlns:a16="http://schemas.microsoft.com/office/drawing/2014/main" val="988650263"/>
                  </a:ext>
                </a:extLst>
              </a:tr>
            </a:tbl>
          </a:graphicData>
        </a:graphic>
      </p:graphicFrame>
      <p:sp>
        <p:nvSpPr>
          <p:cNvPr id="8" name="Rectangle 9">
            <a:extLst>
              <a:ext uri="{FF2B5EF4-FFF2-40B4-BE49-F238E27FC236}">
                <a16:creationId xmlns:a16="http://schemas.microsoft.com/office/drawing/2014/main" id="{13633E14-DAE7-4EBD-BC9C-0C2BC8FA4209}"/>
              </a:ext>
            </a:extLst>
          </p:cNvPr>
          <p:cNvSpPr/>
          <p:nvPr/>
        </p:nvSpPr>
        <p:spPr>
          <a:xfrm>
            <a:off x="691273" y="1741381"/>
            <a:ext cx="4713737" cy="224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900" b="1">
                <a:solidFill>
                  <a:schemeClr val="tx1"/>
                </a:solidFill>
              </a:rPr>
              <a:t>Tabel 1:</a:t>
            </a:r>
            <a:r>
              <a:rPr lang="nl-NL" sz="900">
                <a:solidFill>
                  <a:schemeClr val="tx1"/>
                </a:solidFill>
              </a:rPr>
              <a:t> Publiek beheer van verschillende typen kunstwerken¹,² </a:t>
            </a:r>
          </a:p>
        </p:txBody>
      </p:sp>
      <p:sp>
        <p:nvSpPr>
          <p:cNvPr id="5" name="Titel 4"/>
          <p:cNvSpPr>
            <a:spLocks noGrp="1"/>
          </p:cNvSpPr>
          <p:nvPr>
            <p:ph type="title"/>
          </p:nvPr>
        </p:nvSpPr>
        <p:spPr>
          <a:xfrm>
            <a:off x="941044" y="885982"/>
            <a:ext cx="8199900" cy="801900"/>
          </a:xfrm>
        </p:spPr>
        <p:txBody>
          <a:bodyPr>
            <a:norm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a:latin typeface="calibri light"/>
                <a:ea typeface="Verdana"/>
                <a:cs typeface="calibri light"/>
              </a:rPr>
              <a:t>Aantallen per kunstwerken NL</a:t>
            </a:r>
          </a:p>
        </p:txBody>
      </p:sp>
      <p:sp>
        <p:nvSpPr>
          <p:cNvPr id="3" name="Rechthoek 2">
            <a:extLst>
              <a:ext uri="{FF2B5EF4-FFF2-40B4-BE49-F238E27FC236}">
                <a16:creationId xmlns:a16="http://schemas.microsoft.com/office/drawing/2014/main" id="{C2E5A9CC-B834-779E-6D34-18CB9D7D6CFD}"/>
              </a:ext>
            </a:extLst>
          </p:cNvPr>
          <p:cNvSpPr/>
          <p:nvPr/>
        </p:nvSpPr>
        <p:spPr>
          <a:xfrm>
            <a:off x="4222629" y="-49171"/>
            <a:ext cx="690113" cy="938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92272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 10"/>
          <p:cNvGraphicFramePr>
            <a:graphicFrameLocks noGrp="1"/>
          </p:cNvGraphicFramePr>
          <p:nvPr/>
        </p:nvGraphicFramePr>
        <p:xfrm>
          <a:off x="1207562" y="1976374"/>
          <a:ext cx="7564902" cy="2859220"/>
        </p:xfrm>
        <a:graphic>
          <a:graphicData uri="http://schemas.openxmlformats.org/drawingml/2006/table">
            <a:tbl>
              <a:tblPr firstRow="1" bandRow="1">
                <a:tableStyleId>{C083E6E3-FA7D-4D7B-A595-EF9225AFEA82}</a:tableStyleId>
              </a:tblPr>
              <a:tblGrid>
                <a:gridCol w="1491552">
                  <a:extLst>
                    <a:ext uri="{9D8B030D-6E8A-4147-A177-3AD203B41FA5}">
                      <a16:colId xmlns:a16="http://schemas.microsoft.com/office/drawing/2014/main" val="1786276045"/>
                    </a:ext>
                  </a:extLst>
                </a:gridCol>
                <a:gridCol w="1012225">
                  <a:extLst>
                    <a:ext uri="{9D8B030D-6E8A-4147-A177-3AD203B41FA5}">
                      <a16:colId xmlns:a16="http://schemas.microsoft.com/office/drawing/2014/main" val="3848759319"/>
                    </a:ext>
                  </a:extLst>
                </a:gridCol>
                <a:gridCol w="1012225">
                  <a:extLst>
                    <a:ext uri="{9D8B030D-6E8A-4147-A177-3AD203B41FA5}">
                      <a16:colId xmlns:a16="http://schemas.microsoft.com/office/drawing/2014/main" val="2573398949"/>
                    </a:ext>
                  </a:extLst>
                </a:gridCol>
                <a:gridCol w="1012225">
                  <a:extLst>
                    <a:ext uri="{9D8B030D-6E8A-4147-A177-3AD203B41FA5}">
                      <a16:colId xmlns:a16="http://schemas.microsoft.com/office/drawing/2014/main" val="3312880036"/>
                    </a:ext>
                  </a:extLst>
                </a:gridCol>
                <a:gridCol w="1012225">
                  <a:extLst>
                    <a:ext uri="{9D8B030D-6E8A-4147-A177-3AD203B41FA5}">
                      <a16:colId xmlns:a16="http://schemas.microsoft.com/office/drawing/2014/main" val="815346239"/>
                    </a:ext>
                  </a:extLst>
                </a:gridCol>
                <a:gridCol w="1012225">
                  <a:extLst>
                    <a:ext uri="{9D8B030D-6E8A-4147-A177-3AD203B41FA5}">
                      <a16:colId xmlns:a16="http://schemas.microsoft.com/office/drawing/2014/main" val="3791972898"/>
                    </a:ext>
                  </a:extLst>
                </a:gridCol>
                <a:gridCol w="1012225">
                  <a:extLst>
                    <a:ext uri="{9D8B030D-6E8A-4147-A177-3AD203B41FA5}">
                      <a16:colId xmlns:a16="http://schemas.microsoft.com/office/drawing/2014/main" val="2427720128"/>
                    </a:ext>
                  </a:extLst>
                </a:gridCol>
              </a:tblGrid>
              <a:tr h="440303">
                <a:tc>
                  <a:txBody>
                    <a:bodyPr/>
                    <a:lstStyle/>
                    <a:p>
                      <a:pPr algn="l"/>
                      <a:r>
                        <a:rPr lang="en-US" sz="1100"/>
                        <a:t>Type</a:t>
                      </a:r>
                      <a:endParaRPr lang="nl-NL" sz="1100"/>
                    </a:p>
                  </a:txBody>
                  <a:tcPr marL="68580" marR="68580" marT="34290" marB="34290"/>
                </a:tc>
                <a:tc>
                  <a:txBody>
                    <a:bodyPr/>
                    <a:lstStyle/>
                    <a:p>
                      <a:pPr algn="r"/>
                      <a:r>
                        <a:rPr lang="en-US" sz="1100" err="1"/>
                        <a:t>Aantal</a:t>
                      </a:r>
                      <a:r>
                        <a:rPr lang="en-US" sz="1100"/>
                        <a:t> /</a:t>
                      </a:r>
                      <a:r>
                        <a:rPr lang="en-US" sz="1100" err="1"/>
                        <a:t>lengte</a:t>
                      </a:r>
                      <a:endParaRPr lang="nl-NL" sz="1100"/>
                    </a:p>
                  </a:txBody>
                  <a:tcPr marL="68580" marR="68580" marT="34290" marB="34290"/>
                </a:tc>
                <a:tc>
                  <a:txBody>
                    <a:bodyPr/>
                    <a:lstStyle/>
                    <a:p>
                      <a:pPr algn="r"/>
                      <a:r>
                        <a:rPr lang="en-US" sz="1100"/>
                        <a:t>RWS</a:t>
                      </a:r>
                      <a:endParaRPr lang="nl-NL" sz="1100"/>
                    </a:p>
                  </a:txBody>
                  <a:tcPr marL="68580" marR="68580" marT="34290" marB="34290"/>
                </a:tc>
                <a:tc>
                  <a:txBody>
                    <a:bodyPr/>
                    <a:lstStyle/>
                    <a:p>
                      <a:pPr algn="r"/>
                      <a:r>
                        <a:rPr lang="en-US" sz="1100" err="1"/>
                        <a:t>ProRail</a:t>
                      </a:r>
                      <a:endParaRPr lang="nl-NL" sz="1100"/>
                    </a:p>
                  </a:txBody>
                  <a:tcPr marL="68580" marR="68580" marT="34290" marB="34290"/>
                </a:tc>
                <a:tc>
                  <a:txBody>
                    <a:bodyPr/>
                    <a:lstStyle/>
                    <a:p>
                      <a:pPr algn="r"/>
                      <a:r>
                        <a:rPr lang="en-US" sz="1100" err="1"/>
                        <a:t>Provincies</a:t>
                      </a:r>
                      <a:endParaRPr lang="nl-NL" sz="1100"/>
                    </a:p>
                  </a:txBody>
                  <a:tcPr marL="68580" marR="68580" marT="34290" marB="34290"/>
                </a:tc>
                <a:tc>
                  <a:txBody>
                    <a:bodyPr/>
                    <a:lstStyle/>
                    <a:p>
                      <a:pPr algn="r"/>
                      <a:r>
                        <a:rPr lang="en-US" sz="1100" err="1"/>
                        <a:t>Gemeentes</a:t>
                      </a:r>
                      <a:endParaRPr lang="nl-NL" sz="1100"/>
                    </a:p>
                  </a:txBody>
                  <a:tcPr marL="68580" marR="68580" marT="34290" marB="34290"/>
                </a:tc>
                <a:tc>
                  <a:txBody>
                    <a:bodyPr/>
                    <a:lstStyle/>
                    <a:p>
                      <a:pPr algn="r"/>
                      <a:r>
                        <a:rPr lang="en-US" sz="1100"/>
                        <a:t>Water-</a:t>
                      </a:r>
                      <a:r>
                        <a:rPr lang="en-US" sz="1100" err="1"/>
                        <a:t>schappen</a:t>
                      </a:r>
                      <a:endParaRPr lang="nl-NL" sz="1100"/>
                    </a:p>
                  </a:txBody>
                  <a:tcPr marL="68580" marR="68580" marT="34290" marB="34290"/>
                </a:tc>
                <a:extLst>
                  <a:ext uri="{0D108BD9-81ED-4DB2-BD59-A6C34878D82A}">
                    <a16:rowId xmlns:a16="http://schemas.microsoft.com/office/drawing/2014/main" val="3731611845"/>
                  </a:ext>
                </a:extLst>
              </a:tr>
              <a:tr h="388620">
                <a:tc>
                  <a:txBody>
                    <a:bodyPr/>
                    <a:lstStyle/>
                    <a:p>
                      <a:pPr algn="l"/>
                      <a:r>
                        <a:rPr lang="en-US" sz="1100" err="1"/>
                        <a:t>Bruggen</a:t>
                      </a:r>
                      <a:r>
                        <a:rPr lang="en-US" sz="1100"/>
                        <a:t> &amp; </a:t>
                      </a:r>
                      <a:r>
                        <a:rPr lang="en-US" sz="1100" err="1"/>
                        <a:t>viaducten</a:t>
                      </a:r>
                      <a:r>
                        <a:rPr lang="en-US" sz="1100"/>
                        <a:t> [</a:t>
                      </a:r>
                      <a:r>
                        <a:rPr lang="en-US" sz="1100" err="1"/>
                        <a:t>stuk</a:t>
                      </a:r>
                      <a:r>
                        <a:rPr lang="en-US" sz="1100"/>
                        <a:t>]</a:t>
                      </a:r>
                    </a:p>
                  </a:txBody>
                  <a:tcPr marL="68580" marR="68580" marT="34290" marB="34290"/>
                </a:tc>
                <a:tc>
                  <a:txBody>
                    <a:bodyPr/>
                    <a:lstStyle/>
                    <a:p>
                      <a:pPr algn="r"/>
                      <a:r>
                        <a:rPr lang="en-US" sz="1100"/>
                        <a:t>85,000</a:t>
                      </a:r>
                      <a:endParaRPr lang="nl-NL" sz="1100"/>
                    </a:p>
                  </a:txBody>
                  <a:tcPr marL="68580" marR="68580" marT="34290" marB="34290"/>
                </a:tc>
                <a:tc>
                  <a:txBody>
                    <a:bodyPr/>
                    <a:lstStyle/>
                    <a:p>
                      <a:pPr algn="r"/>
                      <a:r>
                        <a:rPr lang="en-US" sz="1100"/>
                        <a:t>4,502</a:t>
                      </a:r>
                      <a:endParaRPr lang="nl-NL" sz="1100"/>
                    </a:p>
                  </a:txBody>
                  <a:tcPr marL="68580" marR="68580" marT="34290" marB="34290"/>
                </a:tc>
                <a:tc>
                  <a:txBody>
                    <a:bodyPr/>
                    <a:lstStyle/>
                    <a:p>
                      <a:pPr algn="r"/>
                      <a:r>
                        <a:rPr lang="en-US" sz="1100"/>
                        <a:t>2,475</a:t>
                      </a:r>
                    </a:p>
                    <a:p>
                      <a:pPr algn="r"/>
                      <a:endParaRPr lang="en-US" sz="1100"/>
                    </a:p>
                  </a:txBody>
                  <a:tcPr marL="68580" marR="68580" marT="34290" marB="34290"/>
                </a:tc>
                <a:tc>
                  <a:txBody>
                    <a:bodyPr/>
                    <a:lstStyle/>
                    <a:p>
                      <a:pPr algn="r"/>
                      <a:r>
                        <a:rPr lang="en-US" sz="1100"/>
                        <a:t>2,882 </a:t>
                      </a:r>
                      <a:endParaRPr lang="nl-NL" sz="1100"/>
                    </a:p>
                  </a:txBody>
                  <a:tcPr marL="68580" marR="68580" marT="34290" marB="34290"/>
                </a:tc>
                <a:tc>
                  <a:txBody>
                    <a:bodyPr/>
                    <a:lstStyle/>
                    <a:p>
                      <a:pPr algn="r"/>
                      <a:r>
                        <a:rPr lang="en-US" sz="1100"/>
                        <a:t>62,514</a:t>
                      </a:r>
                      <a:endParaRPr lang="nl-NL" sz="1100"/>
                    </a:p>
                  </a:txBody>
                  <a:tcPr marL="68580" marR="68580" marT="34290" marB="34290"/>
                </a:tc>
                <a:tc>
                  <a:txBody>
                    <a:bodyPr/>
                    <a:lstStyle/>
                    <a:p>
                      <a:pPr algn="r"/>
                      <a:r>
                        <a:rPr lang="en-US" sz="1100"/>
                        <a:t>14,675</a:t>
                      </a:r>
                      <a:endParaRPr lang="nl-NL" sz="1100"/>
                    </a:p>
                  </a:txBody>
                  <a:tcPr marL="68580" marR="68580" marT="34290" marB="34290"/>
                </a:tc>
                <a:extLst>
                  <a:ext uri="{0D108BD9-81ED-4DB2-BD59-A6C34878D82A}">
                    <a16:rowId xmlns:a16="http://schemas.microsoft.com/office/drawing/2014/main" val="3745835557"/>
                  </a:ext>
                </a:extLst>
              </a:tr>
              <a:tr h="388620">
                <a:tc>
                  <a:txBody>
                    <a:bodyPr/>
                    <a:lstStyle/>
                    <a:p>
                      <a:pPr algn="l"/>
                      <a:r>
                        <a:rPr lang="en-US" sz="1100"/>
                        <a:t>Tunnels, </a:t>
                      </a:r>
                      <a:r>
                        <a:rPr lang="en-US" sz="1100" err="1"/>
                        <a:t>doorgangen</a:t>
                      </a:r>
                      <a:r>
                        <a:rPr lang="en-US" sz="1100"/>
                        <a:t> [</a:t>
                      </a:r>
                      <a:r>
                        <a:rPr lang="en-US" sz="1100" err="1"/>
                        <a:t>stuk</a:t>
                      </a:r>
                      <a:r>
                        <a:rPr lang="en-US" sz="1100"/>
                        <a:t>]</a:t>
                      </a:r>
                      <a:endParaRPr lang="nl-NL" sz="1100"/>
                    </a:p>
                  </a:txBody>
                  <a:tcPr marL="68580" marR="68580" marT="34290" marB="34290"/>
                </a:tc>
                <a:tc>
                  <a:txBody>
                    <a:bodyPr/>
                    <a:lstStyle/>
                    <a:p>
                      <a:pPr algn="r"/>
                      <a:r>
                        <a:rPr lang="en-US" sz="1100"/>
                        <a:t>3,000</a:t>
                      </a:r>
                      <a:endParaRPr lang="nl-NL" sz="1100"/>
                    </a:p>
                  </a:txBody>
                  <a:tcPr marL="68580" marR="68580" marT="34290" marB="34290"/>
                </a:tc>
                <a:tc>
                  <a:txBody>
                    <a:bodyPr/>
                    <a:lstStyle/>
                    <a:p>
                      <a:pPr algn="r"/>
                      <a:r>
                        <a:rPr lang="en-US" sz="1100"/>
                        <a:t>429</a:t>
                      </a:r>
                      <a:endParaRPr lang="nl-NL" sz="1100"/>
                    </a:p>
                  </a:txBody>
                  <a:tcPr marL="68580" marR="68580" marT="34290" marB="34290"/>
                </a:tc>
                <a:tc>
                  <a:txBody>
                    <a:bodyPr/>
                    <a:lstStyle/>
                    <a:p>
                      <a:pPr algn="r"/>
                      <a:r>
                        <a:rPr lang="en-US" sz="1100"/>
                        <a:t>631</a:t>
                      </a:r>
                      <a:r>
                        <a:rPr lang="en-US" sz="1100" baseline="0"/>
                        <a:t> </a:t>
                      </a:r>
                      <a:endParaRPr lang="nl-NL" sz="1100"/>
                    </a:p>
                  </a:txBody>
                  <a:tcPr marL="68580" marR="68580" marT="34290" marB="34290"/>
                </a:tc>
                <a:tc>
                  <a:txBody>
                    <a:bodyPr/>
                    <a:lstStyle/>
                    <a:p>
                      <a:pPr algn="r"/>
                      <a:r>
                        <a:rPr lang="en-US" sz="1100"/>
                        <a:t>667</a:t>
                      </a:r>
                      <a:endParaRPr lang="nl-NL" sz="1100"/>
                    </a:p>
                  </a:txBody>
                  <a:tcPr marL="68580" marR="68580" marT="34290" marB="34290"/>
                </a:tc>
                <a:tc>
                  <a:txBody>
                    <a:bodyPr/>
                    <a:lstStyle/>
                    <a:p>
                      <a:pPr algn="r"/>
                      <a:r>
                        <a:rPr lang="en-US" sz="1100"/>
                        <a:t>1,914</a:t>
                      </a:r>
                      <a:endParaRPr lang="nl-NL" sz="1100"/>
                    </a:p>
                  </a:txBody>
                  <a:tcPr marL="68580" marR="68580" marT="34290" marB="34290"/>
                </a:tc>
                <a:tc>
                  <a:txBody>
                    <a:bodyPr/>
                    <a:lstStyle/>
                    <a:p>
                      <a:pPr algn="r"/>
                      <a:r>
                        <a:rPr lang="en-US" sz="1100"/>
                        <a:t>32</a:t>
                      </a:r>
                      <a:endParaRPr lang="nl-NL" sz="1100"/>
                    </a:p>
                  </a:txBody>
                  <a:tcPr marL="68580" marR="68580" marT="34290" marB="34290"/>
                </a:tc>
                <a:extLst>
                  <a:ext uri="{0D108BD9-81ED-4DB2-BD59-A6C34878D82A}">
                    <a16:rowId xmlns:a16="http://schemas.microsoft.com/office/drawing/2014/main" val="250136601"/>
                  </a:ext>
                </a:extLst>
              </a:tr>
              <a:tr h="264182">
                <a:tc>
                  <a:txBody>
                    <a:bodyPr/>
                    <a:lstStyle/>
                    <a:p>
                      <a:pPr algn="l"/>
                      <a:r>
                        <a:rPr lang="en-US" sz="1100" err="1"/>
                        <a:t>Sluizen</a:t>
                      </a:r>
                      <a:r>
                        <a:rPr lang="en-US" sz="1100"/>
                        <a:t> [</a:t>
                      </a:r>
                      <a:r>
                        <a:rPr lang="en-US" sz="1100" err="1"/>
                        <a:t>stuk</a:t>
                      </a:r>
                      <a:r>
                        <a:rPr lang="en-US" sz="1100"/>
                        <a:t>]</a:t>
                      </a:r>
                      <a:endParaRPr lang="nl-NL" sz="1100"/>
                    </a:p>
                  </a:txBody>
                  <a:tcPr marL="68580" marR="68580" marT="34290" marB="34290"/>
                </a:tc>
                <a:tc>
                  <a:txBody>
                    <a:bodyPr/>
                    <a:lstStyle/>
                    <a:p>
                      <a:pPr algn="r"/>
                      <a:r>
                        <a:rPr lang="en-US" sz="1100"/>
                        <a:t>2,000</a:t>
                      </a:r>
                      <a:endParaRPr lang="nl-NL" sz="1100"/>
                    </a:p>
                  </a:txBody>
                  <a:tcPr marL="68580" marR="68580" marT="34290" marB="34290"/>
                </a:tc>
                <a:tc>
                  <a:txBody>
                    <a:bodyPr/>
                    <a:lstStyle/>
                    <a:p>
                      <a:pPr algn="r"/>
                      <a:r>
                        <a:rPr lang="en-US" sz="1100"/>
                        <a:t>687</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214</a:t>
                      </a:r>
                      <a:endParaRPr lang="nl-NL" sz="1100"/>
                    </a:p>
                  </a:txBody>
                  <a:tcPr marL="68580" marR="68580" marT="34290" marB="34290"/>
                </a:tc>
                <a:tc>
                  <a:txBody>
                    <a:bodyPr/>
                    <a:lstStyle/>
                    <a:p>
                      <a:pPr algn="r"/>
                      <a:r>
                        <a:rPr lang="en-US" sz="1100"/>
                        <a:t>436</a:t>
                      </a:r>
                      <a:endParaRPr lang="nl-NL" sz="1100"/>
                    </a:p>
                  </a:txBody>
                  <a:tcPr marL="68580" marR="68580" marT="34290" marB="34290"/>
                </a:tc>
                <a:tc>
                  <a:txBody>
                    <a:bodyPr/>
                    <a:lstStyle/>
                    <a:p>
                      <a:pPr algn="r"/>
                      <a:r>
                        <a:rPr lang="en-US" sz="1100"/>
                        <a:t>673</a:t>
                      </a:r>
                      <a:endParaRPr lang="nl-NL" sz="1100"/>
                    </a:p>
                  </a:txBody>
                  <a:tcPr marL="68580" marR="68580" marT="34290" marB="34290"/>
                </a:tc>
                <a:extLst>
                  <a:ext uri="{0D108BD9-81ED-4DB2-BD59-A6C34878D82A}">
                    <a16:rowId xmlns:a16="http://schemas.microsoft.com/office/drawing/2014/main" val="2559643189"/>
                  </a:ext>
                </a:extLst>
              </a:tr>
              <a:tr h="264182">
                <a:tc>
                  <a:txBody>
                    <a:bodyPr/>
                    <a:lstStyle/>
                    <a:p>
                      <a:pPr algn="l"/>
                      <a:r>
                        <a:rPr lang="en-US" sz="1100" err="1"/>
                        <a:t>Stuwen</a:t>
                      </a:r>
                      <a:r>
                        <a:rPr lang="en-US" sz="1100"/>
                        <a:t> [</a:t>
                      </a:r>
                      <a:r>
                        <a:rPr lang="en-US" sz="1100" err="1"/>
                        <a:t>stuk</a:t>
                      </a:r>
                      <a:r>
                        <a:rPr lang="en-US" sz="1100"/>
                        <a:t>]</a:t>
                      </a:r>
                      <a:endParaRPr lang="nl-NL" sz="1100"/>
                    </a:p>
                  </a:txBody>
                  <a:tcPr marL="68580" marR="68580" marT="34290" marB="34290"/>
                </a:tc>
                <a:tc>
                  <a:txBody>
                    <a:bodyPr/>
                    <a:lstStyle/>
                    <a:p>
                      <a:pPr algn="r"/>
                      <a:r>
                        <a:rPr lang="en-US" sz="1100"/>
                        <a:t>33,000</a:t>
                      </a:r>
                      <a:endParaRPr lang="nl-NL" sz="1100"/>
                    </a:p>
                  </a:txBody>
                  <a:tcPr marL="68580" marR="68580" marT="34290" marB="34290"/>
                </a:tc>
                <a:tc>
                  <a:txBody>
                    <a:bodyPr/>
                    <a:lstStyle/>
                    <a:p>
                      <a:pPr algn="r"/>
                      <a:r>
                        <a:rPr lang="en-US" sz="1100"/>
                        <a:t>279</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279</a:t>
                      </a:r>
                      <a:endParaRPr lang="nl-NL" sz="1100"/>
                    </a:p>
                  </a:txBody>
                  <a:tcPr marL="68580" marR="68580" marT="34290" marB="34290"/>
                </a:tc>
                <a:tc>
                  <a:txBody>
                    <a:bodyPr/>
                    <a:lstStyle/>
                    <a:p>
                      <a:pPr algn="r"/>
                      <a:r>
                        <a:rPr lang="en-US" sz="1100"/>
                        <a:t>9,291</a:t>
                      </a:r>
                      <a:endParaRPr lang="nl-NL" sz="1100"/>
                    </a:p>
                  </a:txBody>
                  <a:tcPr marL="68580" marR="68580" marT="34290" marB="34290"/>
                </a:tc>
                <a:tc>
                  <a:txBody>
                    <a:bodyPr/>
                    <a:lstStyle/>
                    <a:p>
                      <a:pPr algn="r"/>
                      <a:r>
                        <a:rPr lang="nl-NL" sz="1100"/>
                        <a:t>23,283</a:t>
                      </a:r>
                    </a:p>
                  </a:txBody>
                  <a:tcPr marL="68580" marR="68580" marT="34290" marB="34290"/>
                </a:tc>
                <a:extLst>
                  <a:ext uri="{0D108BD9-81ED-4DB2-BD59-A6C34878D82A}">
                    <a16:rowId xmlns:a16="http://schemas.microsoft.com/office/drawing/2014/main" val="3680230882"/>
                  </a:ext>
                </a:extLst>
              </a:tr>
              <a:tr h="264182">
                <a:tc>
                  <a:txBody>
                    <a:bodyPr/>
                    <a:lstStyle/>
                    <a:p>
                      <a:pPr algn="l"/>
                      <a:r>
                        <a:rPr lang="en-US" sz="1100"/>
                        <a:t>Duikers [</a:t>
                      </a:r>
                      <a:r>
                        <a:rPr lang="en-US" sz="1100" err="1"/>
                        <a:t>stuk</a:t>
                      </a:r>
                      <a:endParaRPr lang="nl-NL" sz="1100"/>
                    </a:p>
                  </a:txBody>
                  <a:tcPr marL="68580" marR="68580" marT="34290" marB="34290"/>
                </a:tc>
                <a:tc>
                  <a:txBody>
                    <a:bodyPr/>
                    <a:lstStyle/>
                    <a:p>
                      <a:pPr algn="r"/>
                      <a:r>
                        <a:rPr lang="en-US" sz="1100"/>
                        <a:t>203,000</a:t>
                      </a:r>
                      <a:endParaRPr lang="nl-NL" sz="1100"/>
                    </a:p>
                  </a:txBody>
                  <a:tcPr marL="68580" marR="68580" marT="34290" marB="34290"/>
                </a:tc>
                <a:tc>
                  <a:txBody>
                    <a:bodyPr/>
                    <a:lstStyle/>
                    <a:p>
                      <a:pPr algn="r"/>
                      <a:r>
                        <a:rPr lang="en-US" sz="1100"/>
                        <a:t>301</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5,586</a:t>
                      </a:r>
                      <a:endParaRPr lang="nl-NL" sz="1100"/>
                    </a:p>
                  </a:txBody>
                  <a:tcPr marL="68580" marR="68580" marT="34290" marB="34290"/>
                </a:tc>
                <a:tc>
                  <a:txBody>
                    <a:bodyPr/>
                    <a:lstStyle/>
                    <a:p>
                      <a:pPr algn="r"/>
                      <a:r>
                        <a:rPr lang="en-US" sz="1100"/>
                        <a:t>82,642</a:t>
                      </a:r>
                      <a:endParaRPr lang="nl-NL" sz="1100"/>
                    </a:p>
                  </a:txBody>
                  <a:tcPr marL="68580" marR="68580" marT="34290" marB="34290"/>
                </a:tc>
                <a:tc>
                  <a:txBody>
                    <a:bodyPr/>
                    <a:lstStyle/>
                    <a:p>
                      <a:pPr algn="r"/>
                      <a:r>
                        <a:rPr lang="nl-NL" sz="1100"/>
                        <a:t>85,942</a:t>
                      </a:r>
                    </a:p>
                  </a:txBody>
                  <a:tcPr marL="68580" marR="68580" marT="34290" marB="34290"/>
                </a:tc>
                <a:extLst>
                  <a:ext uri="{0D108BD9-81ED-4DB2-BD59-A6C34878D82A}">
                    <a16:rowId xmlns:a16="http://schemas.microsoft.com/office/drawing/2014/main" val="1403952583"/>
                  </a:ext>
                </a:extLst>
              </a:tr>
              <a:tr h="388620">
                <a:tc>
                  <a:txBody>
                    <a:bodyPr/>
                    <a:lstStyle/>
                    <a:p>
                      <a:pPr algn="l"/>
                      <a:r>
                        <a:rPr lang="en-US" sz="1100" err="1"/>
                        <a:t>Kades</a:t>
                      </a:r>
                      <a:r>
                        <a:rPr lang="en-US" sz="1100" baseline="0"/>
                        <a:t> &amp; </a:t>
                      </a:r>
                      <a:r>
                        <a:rPr lang="en-US" sz="1100" baseline="0" err="1"/>
                        <a:t>steigers</a:t>
                      </a:r>
                      <a:r>
                        <a:rPr lang="en-US" sz="1100" baseline="0"/>
                        <a:t> [km]</a:t>
                      </a:r>
                      <a:endParaRPr lang="nl-NL" sz="1100"/>
                    </a:p>
                  </a:txBody>
                  <a:tcPr marL="68580" marR="68580" marT="34290" marB="34290"/>
                </a:tc>
                <a:tc>
                  <a:txBody>
                    <a:bodyPr/>
                    <a:lstStyle/>
                    <a:p>
                      <a:pPr algn="r"/>
                      <a:r>
                        <a:rPr lang="en-US" sz="1100"/>
                        <a:t>2,400</a:t>
                      </a:r>
                      <a:endParaRPr lang="nl-NL" sz="1100"/>
                    </a:p>
                  </a:txBody>
                  <a:tcPr marL="68580" marR="68580" marT="34290" marB="34290"/>
                </a:tc>
                <a:tc>
                  <a:txBody>
                    <a:bodyPr/>
                    <a:lstStyle/>
                    <a:p>
                      <a:pPr algn="r"/>
                      <a:r>
                        <a:rPr lang="en-US" sz="1100"/>
                        <a:t>415</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35</a:t>
                      </a:r>
                      <a:endParaRPr lang="nl-NL" sz="1100"/>
                    </a:p>
                  </a:txBody>
                  <a:tcPr marL="68580" marR="68580" marT="34290" marB="34290"/>
                </a:tc>
                <a:tc>
                  <a:txBody>
                    <a:bodyPr/>
                    <a:lstStyle/>
                    <a:p>
                      <a:pPr algn="r"/>
                      <a:r>
                        <a:rPr lang="en-US" sz="1100"/>
                        <a:t>1,785</a:t>
                      </a:r>
                      <a:endParaRPr lang="nl-NL" sz="1100"/>
                    </a:p>
                  </a:txBody>
                  <a:tcPr marL="68580" marR="68580" marT="34290" marB="34290"/>
                </a:tc>
                <a:tc>
                  <a:txBody>
                    <a:bodyPr/>
                    <a:lstStyle/>
                    <a:p>
                      <a:pPr algn="r"/>
                      <a:r>
                        <a:rPr lang="nl-NL" sz="1100"/>
                        <a:t>288</a:t>
                      </a:r>
                    </a:p>
                  </a:txBody>
                  <a:tcPr marL="68580" marR="68580" marT="34290" marB="34290"/>
                </a:tc>
                <a:extLst>
                  <a:ext uri="{0D108BD9-81ED-4DB2-BD59-A6C34878D82A}">
                    <a16:rowId xmlns:a16="http://schemas.microsoft.com/office/drawing/2014/main" val="3763593536"/>
                  </a:ext>
                </a:extLst>
              </a:tr>
              <a:tr h="414791">
                <a:tc>
                  <a:txBody>
                    <a:bodyPr/>
                    <a:lstStyle/>
                    <a:p>
                      <a:pPr algn="l"/>
                      <a:r>
                        <a:rPr lang="en-US" sz="1100" err="1"/>
                        <a:t>Damwanden</a:t>
                      </a:r>
                      <a:r>
                        <a:rPr lang="en-US" sz="1100"/>
                        <a:t> [km]</a:t>
                      </a:r>
                      <a:endParaRPr lang="nl-NL" sz="1100"/>
                    </a:p>
                  </a:txBody>
                  <a:tcPr marL="68580" marR="68580" marT="34290" marB="34290"/>
                </a:tc>
                <a:tc>
                  <a:txBody>
                    <a:bodyPr/>
                    <a:lstStyle/>
                    <a:p>
                      <a:pPr algn="r"/>
                      <a:r>
                        <a:rPr lang="en-US" sz="1100"/>
                        <a:t>780</a:t>
                      </a:r>
                      <a:endParaRPr lang="nl-NL" sz="1100"/>
                    </a:p>
                  </a:txBody>
                  <a:tcPr marL="68580" marR="68580" marT="34290" marB="34290"/>
                </a:tc>
                <a:tc>
                  <a:txBody>
                    <a:bodyPr/>
                    <a:lstStyle/>
                    <a:p>
                      <a:pPr algn="r"/>
                      <a:r>
                        <a:rPr lang="en-US" sz="1100"/>
                        <a:t>181</a:t>
                      </a:r>
                      <a:endParaRPr lang="nl-NL" sz="1100"/>
                    </a:p>
                  </a:txBody>
                  <a:tcPr marL="68580" marR="68580" marT="34290" marB="34290"/>
                </a:tc>
                <a:tc>
                  <a:txBody>
                    <a:bodyPr/>
                    <a:lstStyle/>
                    <a:p>
                      <a:pPr algn="r"/>
                      <a:endParaRPr lang="nl-NL" sz="1100"/>
                    </a:p>
                  </a:txBody>
                  <a:tcPr marL="68580" marR="68580" marT="34290" marB="34290"/>
                </a:tc>
                <a:tc>
                  <a:txBody>
                    <a:bodyPr/>
                    <a:lstStyle/>
                    <a:p>
                      <a:pPr algn="r"/>
                      <a:r>
                        <a:rPr lang="en-US" sz="1100"/>
                        <a:t>191</a:t>
                      </a:r>
                      <a:endParaRPr lang="nl-NL" sz="1100"/>
                    </a:p>
                  </a:txBody>
                  <a:tcPr marL="68580" marR="68580" marT="34290" marB="34290"/>
                </a:tc>
                <a:tc>
                  <a:txBody>
                    <a:bodyPr/>
                    <a:lstStyle/>
                    <a:p>
                      <a:pPr algn="r"/>
                      <a:r>
                        <a:rPr lang="en-US" sz="1100"/>
                        <a:t>354</a:t>
                      </a:r>
                      <a:endParaRPr lang="nl-NL" sz="1100"/>
                    </a:p>
                  </a:txBody>
                  <a:tcPr marL="68580" marR="68580" marT="34290" marB="34290"/>
                </a:tc>
                <a:tc>
                  <a:txBody>
                    <a:bodyPr/>
                    <a:lstStyle/>
                    <a:p>
                      <a:pPr algn="r"/>
                      <a:r>
                        <a:rPr lang="nl-NL" sz="1100"/>
                        <a:t>56</a:t>
                      </a:r>
                    </a:p>
                  </a:txBody>
                  <a:tcPr marL="68580" marR="68580" marT="34290" marB="34290"/>
                </a:tc>
                <a:extLst>
                  <a:ext uri="{0D108BD9-81ED-4DB2-BD59-A6C34878D82A}">
                    <a16:rowId xmlns:a16="http://schemas.microsoft.com/office/drawing/2014/main" val="988650263"/>
                  </a:ext>
                </a:extLst>
              </a:tr>
            </a:tbl>
          </a:graphicData>
        </a:graphic>
      </p:graphicFrame>
      <p:sp>
        <p:nvSpPr>
          <p:cNvPr id="8" name="Rectangle 9">
            <a:extLst>
              <a:ext uri="{FF2B5EF4-FFF2-40B4-BE49-F238E27FC236}">
                <a16:creationId xmlns:a16="http://schemas.microsoft.com/office/drawing/2014/main" id="{13633E14-DAE7-4EBD-BC9C-0C2BC8FA4209}"/>
              </a:ext>
            </a:extLst>
          </p:cNvPr>
          <p:cNvSpPr/>
          <p:nvPr/>
        </p:nvSpPr>
        <p:spPr>
          <a:xfrm>
            <a:off x="691273" y="1741381"/>
            <a:ext cx="4713737" cy="224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900" b="1">
                <a:solidFill>
                  <a:schemeClr val="tx1"/>
                </a:solidFill>
              </a:rPr>
              <a:t>Tabel 1:</a:t>
            </a:r>
            <a:r>
              <a:rPr lang="nl-NL" sz="900">
                <a:solidFill>
                  <a:schemeClr val="tx1"/>
                </a:solidFill>
              </a:rPr>
              <a:t> Publiek beheer van verschillende typen kunstwerken¹,² </a:t>
            </a:r>
          </a:p>
        </p:txBody>
      </p:sp>
      <p:sp>
        <p:nvSpPr>
          <p:cNvPr id="5" name="Titel 4"/>
          <p:cNvSpPr>
            <a:spLocks noGrp="1"/>
          </p:cNvSpPr>
          <p:nvPr>
            <p:ph type="title"/>
          </p:nvPr>
        </p:nvSpPr>
        <p:spPr>
          <a:xfrm>
            <a:off x="962610" y="961463"/>
            <a:ext cx="8199900" cy="801900"/>
          </a:xfr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a:latin typeface="calibri light"/>
                <a:ea typeface="Verdana"/>
                <a:cs typeface="calibri light"/>
              </a:rPr>
              <a:t>Aantallen per kunstwerken NL</a:t>
            </a:r>
            <a:endParaRPr lang="nl-NL"/>
          </a:p>
        </p:txBody>
      </p:sp>
      <p:grpSp>
        <p:nvGrpSpPr>
          <p:cNvPr id="9" name="Groep 8"/>
          <p:cNvGrpSpPr/>
          <p:nvPr/>
        </p:nvGrpSpPr>
        <p:grpSpPr>
          <a:xfrm>
            <a:off x="3891667" y="2421606"/>
            <a:ext cx="2033459" cy="2380445"/>
            <a:chOff x="4276579" y="3215572"/>
            <a:chExt cx="2711278" cy="2988854"/>
          </a:xfrm>
          <a:solidFill>
            <a:srgbClr val="FFFF00"/>
          </a:solidFill>
        </p:grpSpPr>
        <p:sp>
          <p:nvSpPr>
            <p:cNvPr id="10" name="Rechthoek 9"/>
            <p:cNvSpPr/>
            <p:nvPr/>
          </p:nvSpPr>
          <p:spPr>
            <a:xfrm>
              <a:off x="4276579" y="3215572"/>
              <a:ext cx="2711278" cy="2988854"/>
            </a:xfrm>
            <a:prstGeom prst="rect">
              <a:avLst/>
            </a:prstGeom>
            <a:solidFill>
              <a:srgbClr val="A4C2E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13"/>
            </a:p>
          </p:txBody>
        </p:sp>
        <p:sp>
          <p:nvSpPr>
            <p:cNvPr id="12" name="Tekstvak 11"/>
            <p:cNvSpPr txBox="1"/>
            <p:nvPr/>
          </p:nvSpPr>
          <p:spPr>
            <a:xfrm>
              <a:off x="4452853" y="3947557"/>
              <a:ext cx="2422459" cy="1600438"/>
            </a:xfrm>
            <a:prstGeom prst="rect">
              <a:avLst/>
            </a:prstGeom>
            <a:noFill/>
          </p:spPr>
          <p:txBody>
            <a:bodyPr wrap="non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err="1">
                  <a:latin typeface="RijksoverheidSansSignHaloInv" pitchFamily="2" charset="0"/>
                </a:rPr>
                <a:t>Opgave</a:t>
              </a:r>
              <a:endParaRPr lang="en-US" sz="2400">
                <a:latin typeface="RijksoverheidSansSignHaloInv" pitchFamily="2" charset="0"/>
              </a:endParaRPr>
            </a:p>
            <a:p>
              <a:pPr algn="ctr"/>
              <a:endParaRPr lang="en-US" sz="1013">
                <a:latin typeface="RijksoverheidSansSignHaloInv" pitchFamily="2" charset="0"/>
              </a:endParaRPr>
            </a:p>
            <a:p>
              <a:pPr algn="ctr"/>
              <a:r>
                <a:rPr lang="en-US" sz="1800"/>
                <a:t>430 </a:t>
              </a:r>
              <a:r>
                <a:rPr lang="en-US" sz="1800" err="1"/>
                <a:t>kton</a:t>
              </a:r>
              <a:r>
                <a:rPr lang="en-US" sz="1800"/>
                <a:t>/</a:t>
              </a:r>
              <a:r>
                <a:rPr lang="en-US" sz="1800" err="1"/>
                <a:t>jaar</a:t>
              </a:r>
              <a:r>
                <a:rPr lang="en-US" sz="1800"/>
                <a:t> </a:t>
              </a:r>
            </a:p>
            <a:p>
              <a:pPr algn="ctr"/>
              <a:r>
                <a:rPr lang="en-US" sz="1800"/>
                <a:t>CO</a:t>
              </a:r>
              <a:r>
                <a:rPr lang="en-US" sz="1013"/>
                <a:t>2</a:t>
              </a:r>
              <a:r>
                <a:rPr lang="en-US" sz="1800"/>
                <a:t>-eq. </a:t>
              </a:r>
              <a:endParaRPr lang="nl-NL" sz="1800"/>
            </a:p>
          </p:txBody>
        </p:sp>
      </p:grpSp>
      <p:sp>
        <p:nvSpPr>
          <p:cNvPr id="3" name="Rechthoek 2">
            <a:extLst>
              <a:ext uri="{FF2B5EF4-FFF2-40B4-BE49-F238E27FC236}">
                <a16:creationId xmlns:a16="http://schemas.microsoft.com/office/drawing/2014/main" id="{805D2DF0-1733-127D-26A1-C73F6525D7CF}"/>
              </a:ext>
            </a:extLst>
          </p:cNvPr>
          <p:cNvSpPr/>
          <p:nvPr/>
        </p:nvSpPr>
        <p:spPr>
          <a:xfrm>
            <a:off x="4222629" y="-49171"/>
            <a:ext cx="690113" cy="938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2302512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D230DE8-D8D1-B86D-9F66-2C57243975C0}"/>
              </a:ext>
            </a:extLst>
          </p:cNvPr>
          <p:cNvSpPr>
            <a:spLocks noGrp="1"/>
          </p:cNvSpPr>
          <p:nvPr>
            <p:ph type="sldNum" sz="quarter" idx="10"/>
          </p:nvPr>
        </p:nvSpPr>
        <p:spPr/>
        <p:txBody>
          <a:bodyPr/>
          <a:lstStyle/>
          <a:p>
            <a:fld id="{C31F7836-E4B3-4985-A8BA-D04AF4A8C90B}" type="slidenum">
              <a:rPr lang="en-GB" smtClean="0"/>
              <a:pPr/>
              <a:t>2</a:t>
            </a:fld>
            <a:endParaRPr lang="en-GB"/>
          </a:p>
        </p:txBody>
      </p:sp>
      <p:pic>
        <p:nvPicPr>
          <p:cNvPr id="4" name="Afbeelding 3" descr="Afbeelding met tekst, schermopname, Lettertype, logo&#10;&#10;Automatisch gegenereerde beschrijving">
            <a:extLst>
              <a:ext uri="{FF2B5EF4-FFF2-40B4-BE49-F238E27FC236}">
                <a16:creationId xmlns:a16="http://schemas.microsoft.com/office/drawing/2014/main" id="{642512BD-546B-B272-302D-784DB8587FCC}"/>
              </a:ext>
            </a:extLst>
          </p:cNvPr>
          <p:cNvPicPr>
            <a:picLocks noChangeAspect="1"/>
          </p:cNvPicPr>
          <p:nvPr/>
        </p:nvPicPr>
        <p:blipFill>
          <a:blip r:embed="rId3"/>
          <a:stretch>
            <a:fillRect/>
          </a:stretch>
        </p:blipFill>
        <p:spPr>
          <a:xfrm>
            <a:off x="0" y="10742"/>
            <a:ext cx="9144000" cy="5122015"/>
          </a:xfrm>
          <a:prstGeom prst="rect">
            <a:avLst/>
          </a:prstGeom>
        </p:spPr>
      </p:pic>
    </p:spTree>
    <p:extLst>
      <p:ext uri="{BB962C8B-B14F-4D97-AF65-F5344CB8AC3E}">
        <p14:creationId xmlns:p14="http://schemas.microsoft.com/office/powerpoint/2010/main" val="2018712577"/>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BCA3-ABC7-4346-96EA-BC5F85443096}"/>
              </a:ext>
            </a:extLst>
          </p:cNvPr>
          <p:cNvSpPr>
            <a:spLocks noGrp="1"/>
          </p:cNvSpPr>
          <p:nvPr>
            <p:ph type="title"/>
          </p:nvPr>
        </p:nvSpPr>
        <p:spPr/>
        <p:txBody>
          <a:bodyPr>
            <a:normAutofit/>
          </a:bodyPr>
          <a:lstStyle/>
          <a:p>
            <a:r>
              <a:rPr lang="nl-NL" sz="2000"/>
              <a:t>2.3 Circulaire ontwerpprincipes</a:t>
            </a:r>
          </a:p>
        </p:txBody>
      </p:sp>
      <p:sp>
        <p:nvSpPr>
          <p:cNvPr id="4" name="Slide Number Placeholder 3">
            <a:extLst>
              <a:ext uri="{FF2B5EF4-FFF2-40B4-BE49-F238E27FC236}">
                <a16:creationId xmlns:a16="http://schemas.microsoft.com/office/drawing/2014/main" id="{25494CED-3489-4811-A7C4-1D136B39CE3F}"/>
              </a:ext>
            </a:extLst>
          </p:cNvPr>
          <p:cNvSpPr>
            <a:spLocks noGrp="1"/>
          </p:cNvSpPr>
          <p:nvPr>
            <p:ph type="sldNum" sz="quarter" idx="12"/>
          </p:nvPr>
        </p:nvSpPr>
        <p:spPr/>
        <p:txBody>
          <a:bodyPr/>
          <a:lstStyle/>
          <a:p>
            <a:fld id="{C31F7836-E4B3-4985-A8BA-D04AF4A8C90B}" type="slidenum">
              <a:rPr lang="en-GB" smtClean="0"/>
              <a:pPr/>
              <a:t>20</a:t>
            </a:fld>
            <a:endParaRPr lang="en-GB"/>
          </a:p>
        </p:txBody>
      </p:sp>
      <p:pic>
        <p:nvPicPr>
          <p:cNvPr id="10" name="Tijdelijke aanduiding voor inhoud 9">
            <a:extLst>
              <a:ext uri="{FF2B5EF4-FFF2-40B4-BE49-F238E27FC236}">
                <a16:creationId xmlns:a16="http://schemas.microsoft.com/office/drawing/2014/main" id="{3D1953A1-18A4-5D21-AF1C-4F9D562C534E}"/>
              </a:ext>
            </a:extLst>
          </p:cNvPr>
          <p:cNvPicPr>
            <a:picLocks noGrp="1" noChangeAspect="1"/>
          </p:cNvPicPr>
          <p:nvPr>
            <p:ph sz="half" idx="1"/>
          </p:nvPr>
        </p:nvPicPr>
        <p:blipFill>
          <a:blip r:embed="rId2"/>
          <a:stretch>
            <a:fillRect/>
          </a:stretch>
        </p:blipFill>
        <p:spPr>
          <a:xfrm>
            <a:off x="-312" y="3175"/>
            <a:ext cx="9144711" cy="5140325"/>
          </a:xfrm>
          <a:prstGeom prst="rect">
            <a:avLst/>
          </a:prstGeom>
        </p:spPr>
      </p:pic>
    </p:spTree>
    <p:extLst>
      <p:ext uri="{BB962C8B-B14F-4D97-AF65-F5344CB8AC3E}">
        <p14:creationId xmlns:p14="http://schemas.microsoft.com/office/powerpoint/2010/main" val="362466604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 diagram, Plan, kaart&#10;&#10;Automatisch gegenereerde beschrijving">
            <a:extLst>
              <a:ext uri="{FF2B5EF4-FFF2-40B4-BE49-F238E27FC236}">
                <a16:creationId xmlns:a16="http://schemas.microsoft.com/office/drawing/2014/main" id="{299F5AC1-C9B5-9DCD-7E99-455D7020D374}"/>
              </a:ext>
            </a:extLst>
          </p:cNvPr>
          <p:cNvPicPr>
            <a:picLocks noGrp="1" noChangeAspect="1"/>
          </p:cNvPicPr>
          <p:nvPr>
            <p:ph sz="half" idx="1"/>
          </p:nvPr>
        </p:nvPicPr>
        <p:blipFill>
          <a:blip r:embed="rId2"/>
          <a:stretch>
            <a:fillRect/>
          </a:stretch>
        </p:blipFill>
        <p:spPr>
          <a:xfrm>
            <a:off x="472500" y="-109"/>
            <a:ext cx="7955850" cy="5123948"/>
          </a:xfrm>
        </p:spPr>
      </p:pic>
      <p:sp>
        <p:nvSpPr>
          <p:cNvPr id="6" name="Tijdelijke aanduiding voor dianummer 5">
            <a:extLst>
              <a:ext uri="{FF2B5EF4-FFF2-40B4-BE49-F238E27FC236}">
                <a16:creationId xmlns:a16="http://schemas.microsoft.com/office/drawing/2014/main" id="{7189DCE7-CBF4-0672-A1EE-B6D4701D35B6}"/>
              </a:ext>
            </a:extLst>
          </p:cNvPr>
          <p:cNvSpPr>
            <a:spLocks noGrp="1"/>
          </p:cNvSpPr>
          <p:nvPr>
            <p:ph type="sldNum" sz="quarter" idx="27"/>
          </p:nvPr>
        </p:nvSpPr>
        <p:spPr/>
        <p:txBody>
          <a:bodyPr/>
          <a:lstStyle/>
          <a:p>
            <a:pPr>
              <a:defRPr/>
            </a:pPr>
            <a:fld id="{2DC0C0E1-D49B-4987-9DC2-2C94F317CFEC}" type="slidenum">
              <a:rPr lang="nl-NL" altLang="nl-NL"/>
              <a:pPr>
                <a:defRPr/>
              </a:pPr>
              <a:t>21</a:t>
            </a:fld>
            <a:endParaRPr lang="nl-NL" altLang="nl-NL"/>
          </a:p>
        </p:txBody>
      </p:sp>
    </p:spTree>
    <p:extLst>
      <p:ext uri="{BB962C8B-B14F-4D97-AF65-F5344CB8AC3E}">
        <p14:creationId xmlns:p14="http://schemas.microsoft.com/office/powerpoint/2010/main" val="2134204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CB36A-9774-1C64-BD81-5A954FCE86B6}"/>
            </a:ext>
          </a:extLst>
        </p:cNvPr>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DB9E9BE7-B5FB-3A53-8EBD-C19D10B6451D}"/>
              </a:ext>
            </a:extLst>
          </p:cNvPr>
          <p:cNvSpPr>
            <a:spLocks noGrp="1"/>
          </p:cNvSpPr>
          <p:nvPr>
            <p:ph sz="quarter" idx="4"/>
          </p:nvPr>
        </p:nvSpPr>
        <p:spPr>
          <a:xfrm>
            <a:off x="4994441" y="2793250"/>
            <a:ext cx="3887391" cy="2763441"/>
          </a:xfrm>
        </p:spPr>
        <p:txBody>
          <a:bodyPr vert="horz" lIns="91440" tIns="45720" rIns="91440" bIns="45720" rtlCol="0" anchor="t">
            <a:no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nSpc>
                <a:spcPct val="100000"/>
              </a:lnSpc>
              <a:spcAft>
                <a:spcPts val="600"/>
              </a:spcAft>
              <a:buNone/>
            </a:pPr>
            <a:endParaRPr lang="en-US" sz="1100" b="1">
              <a:ea typeface="Verdana"/>
              <a:cs typeface="Calibri"/>
            </a:endParaRPr>
          </a:p>
          <a:p>
            <a:pPr marL="0" indent="0">
              <a:buNone/>
            </a:pPr>
            <a:endParaRPr lang="nl-NL" sz="1100" b="1">
              <a:latin typeface="Calibri"/>
              <a:ea typeface="Verdana"/>
              <a:cs typeface="Calibri"/>
            </a:endParaRPr>
          </a:p>
          <a:p>
            <a:pPr>
              <a:buFont typeface="Wingdings" panose="020B0604020202020204" pitchFamily="34" charset="0"/>
              <a:buChar char="Ø"/>
            </a:pPr>
            <a:endParaRPr lang="nl-NL" sz="1100">
              <a:latin typeface="Calibri"/>
              <a:ea typeface="Verdana"/>
              <a:cs typeface="Calibri"/>
            </a:endParaRPr>
          </a:p>
          <a:p>
            <a:pPr>
              <a:buFont typeface="Wingdings" panose="020B0604020202020204" pitchFamily="34" charset="0"/>
              <a:buChar char="Ø"/>
            </a:pPr>
            <a:endParaRPr lang="nl-NL" sz="1100">
              <a:latin typeface="Calibri"/>
              <a:ea typeface="Verdana"/>
              <a:cs typeface="Calibri"/>
            </a:endParaRPr>
          </a:p>
          <a:p>
            <a:pPr>
              <a:buFont typeface="Wingdings" panose="020B0604020202020204" pitchFamily="34" charset="0"/>
              <a:buChar char="Ø"/>
            </a:pPr>
            <a:endParaRPr lang="nl-NL" sz="1100">
              <a:latin typeface="Calibri"/>
              <a:ea typeface="Verdana"/>
              <a:cs typeface="Calibri"/>
            </a:endParaRPr>
          </a:p>
          <a:p>
            <a:pPr>
              <a:buFont typeface="Wingdings" panose="020B0604020202020204" pitchFamily="34" charset="0"/>
              <a:buChar char="Ø"/>
            </a:pPr>
            <a:endParaRPr lang="nl-NL" sz="1100">
              <a:latin typeface="Calibri"/>
              <a:ea typeface="Verdana"/>
              <a:cs typeface="Calibri"/>
            </a:endParaRPr>
          </a:p>
        </p:txBody>
      </p:sp>
      <p:sp>
        <p:nvSpPr>
          <p:cNvPr id="5" name="Tijdelijke aanduiding voor dianummer 4">
            <a:extLst>
              <a:ext uri="{FF2B5EF4-FFF2-40B4-BE49-F238E27FC236}">
                <a16:creationId xmlns:a16="http://schemas.microsoft.com/office/drawing/2014/main" id="{386B1B20-F919-D3CB-0AB9-B04BFD0495D2}"/>
              </a:ext>
            </a:extLst>
          </p:cNvPr>
          <p:cNvSpPr>
            <a:spLocks noGrp="1"/>
          </p:cNvSpPr>
          <p:nvPr>
            <p:ph type="sldNum" sz="quarter" idx="12"/>
          </p:nvPr>
        </p:nvSpPr>
        <p:spPr/>
        <p:txBody>
          <a:bodyPr/>
          <a:lstStyle>
            <a:defPPr>
              <a:defRPr lang="nl-NL"/>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defTabSz="914378"/>
            <a:fld id="{C31F7836-E4B3-4985-A8BA-D04AF4A8C90B}" type="slidenum">
              <a:rPr lang="en-GB">
                <a:solidFill>
                  <a:prstClr val="black">
                    <a:tint val="75000"/>
                  </a:prstClr>
                </a:solidFill>
                <a:latin typeface="Calibri" panose="020F0502020204030204"/>
              </a:rPr>
              <a:pPr defTabSz="914378"/>
              <a:t>22</a:t>
            </a:fld>
            <a:endParaRPr lang="en-GB">
              <a:solidFill>
                <a:prstClr val="black">
                  <a:tint val="75000"/>
                </a:prstClr>
              </a:solidFill>
              <a:latin typeface="Calibri" panose="020F0502020204030204"/>
            </a:endParaRPr>
          </a:p>
        </p:txBody>
      </p:sp>
      <p:pic>
        <p:nvPicPr>
          <p:cNvPr id="4" name="Afbeelding 3"/>
          <p:cNvPicPr>
            <a:picLocks noChangeAspect="1"/>
          </p:cNvPicPr>
          <p:nvPr/>
        </p:nvPicPr>
        <p:blipFill>
          <a:blip r:embed="rId3"/>
          <a:stretch>
            <a:fillRect/>
          </a:stretch>
        </p:blipFill>
        <p:spPr>
          <a:xfrm>
            <a:off x="1301706" y="113898"/>
            <a:ext cx="6188747" cy="4653950"/>
          </a:xfrm>
          <a:prstGeom prst="rect">
            <a:avLst/>
          </a:prstGeom>
        </p:spPr>
      </p:pic>
    </p:spTree>
    <p:extLst>
      <p:ext uri="{BB962C8B-B14F-4D97-AF65-F5344CB8AC3E}">
        <p14:creationId xmlns:p14="http://schemas.microsoft.com/office/powerpoint/2010/main" val="1093527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494CED-3489-4811-A7C4-1D136B39CE3F}"/>
              </a:ext>
            </a:extLst>
          </p:cNvPr>
          <p:cNvSpPr>
            <a:spLocks noGrp="1"/>
          </p:cNvSpPr>
          <p:nvPr>
            <p:ph type="sldNum" sz="quarter" idx="12"/>
          </p:nvPr>
        </p:nvSpPr>
        <p:spPr/>
        <p:txBody>
          <a:bodyPr/>
          <a:lstStyle/>
          <a:p>
            <a:fld id="{C31F7836-E4B3-4985-A8BA-D04AF4A8C90B}" type="slidenum">
              <a:rPr lang="en-GB" smtClean="0"/>
              <a:pPr/>
              <a:t>23</a:t>
            </a:fld>
            <a:endParaRPr lang="en-GB"/>
          </a:p>
        </p:txBody>
      </p:sp>
      <p:sp>
        <p:nvSpPr>
          <p:cNvPr id="2" name="Title 1">
            <a:extLst>
              <a:ext uri="{FF2B5EF4-FFF2-40B4-BE49-F238E27FC236}">
                <a16:creationId xmlns:a16="http://schemas.microsoft.com/office/drawing/2014/main" id="{E8C7BCA3-ABC7-4346-96EA-BC5F85443096}"/>
              </a:ext>
            </a:extLst>
          </p:cNvPr>
          <p:cNvSpPr>
            <a:spLocks noGrp="1"/>
          </p:cNvSpPr>
          <p:nvPr>
            <p:ph type="title" idx="4294967295"/>
          </p:nvPr>
        </p:nvSpPr>
        <p:spPr>
          <a:xfrm>
            <a:off x="2461344" y="877255"/>
            <a:ext cx="8170862" cy="411162"/>
          </a:xfrm>
        </p:spPr>
        <p:txBody>
          <a:bodyPr>
            <a:normAutofit fontScale="90000"/>
          </a:bodyPr>
          <a:lstStyle/>
          <a:p>
            <a:r>
              <a:rPr lang="nl-NL" sz="2400">
                <a:solidFill>
                  <a:srgbClr val="0070C0"/>
                </a:solidFill>
                <a:ea typeface="Verdana"/>
              </a:rPr>
              <a:t>Scope Marktvisie en Inkoopstrategie</a:t>
            </a:r>
            <a:endParaRPr lang="nl-NL" sz="2400">
              <a:solidFill>
                <a:srgbClr val="0070C0"/>
              </a:solidFill>
              <a:ea typeface="Verdana"/>
              <a:cs typeface="Calibri Light"/>
            </a:endParaRPr>
          </a:p>
        </p:txBody>
      </p:sp>
      <p:sp>
        <p:nvSpPr>
          <p:cNvPr id="5" name="Rechthoek 4">
            <a:extLst>
              <a:ext uri="{FF2B5EF4-FFF2-40B4-BE49-F238E27FC236}">
                <a16:creationId xmlns:a16="http://schemas.microsoft.com/office/drawing/2014/main" id="{6BBDF9A1-ED2F-68ED-2019-27ACEBAFBF4D}"/>
              </a:ext>
            </a:extLst>
          </p:cNvPr>
          <p:cNvSpPr/>
          <p:nvPr/>
        </p:nvSpPr>
        <p:spPr>
          <a:xfrm>
            <a:off x="2212649" y="1796787"/>
            <a:ext cx="1963198" cy="657213"/>
          </a:xfrm>
          <a:prstGeom prst="rect">
            <a:avLst/>
          </a:prstGeom>
          <a:solidFill>
            <a:srgbClr val="01689B">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NL" sz="1050"/>
              <a:t>Bestaande kunstwerken</a:t>
            </a:r>
          </a:p>
        </p:txBody>
      </p:sp>
      <p:sp>
        <p:nvSpPr>
          <p:cNvPr id="7" name="Rechthoek 6">
            <a:extLst>
              <a:ext uri="{FF2B5EF4-FFF2-40B4-BE49-F238E27FC236}">
                <a16:creationId xmlns:a16="http://schemas.microsoft.com/office/drawing/2014/main" id="{80047061-1B2D-C155-626C-628CC1A672B0}"/>
              </a:ext>
            </a:extLst>
          </p:cNvPr>
          <p:cNvSpPr/>
          <p:nvPr/>
        </p:nvSpPr>
        <p:spPr>
          <a:xfrm>
            <a:off x="2212649" y="2624635"/>
            <a:ext cx="1981200" cy="654843"/>
          </a:xfrm>
          <a:prstGeom prst="rect">
            <a:avLst/>
          </a:prstGeom>
          <a:solidFill>
            <a:srgbClr val="0168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NL" sz="1050"/>
              <a:t>Bestaande kunstwerken die vrijkomen</a:t>
            </a:r>
          </a:p>
        </p:txBody>
      </p:sp>
      <p:sp>
        <p:nvSpPr>
          <p:cNvPr id="8" name="Rechthoek 7">
            <a:extLst>
              <a:ext uri="{FF2B5EF4-FFF2-40B4-BE49-F238E27FC236}">
                <a16:creationId xmlns:a16="http://schemas.microsoft.com/office/drawing/2014/main" id="{C8375B3E-8FA8-94F9-0A13-D01BA941EDD6}"/>
              </a:ext>
            </a:extLst>
          </p:cNvPr>
          <p:cNvSpPr/>
          <p:nvPr/>
        </p:nvSpPr>
        <p:spPr>
          <a:xfrm>
            <a:off x="2212649" y="3450113"/>
            <a:ext cx="1981200" cy="642907"/>
          </a:xfrm>
          <a:prstGeom prst="rect">
            <a:avLst/>
          </a:prstGeom>
          <a:solidFill>
            <a:srgbClr val="0168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nl-NL" sz="1050"/>
              <a:t>Nieuwe en vervangende kunstwerken</a:t>
            </a:r>
          </a:p>
        </p:txBody>
      </p:sp>
      <p:sp>
        <p:nvSpPr>
          <p:cNvPr id="9" name="Rechthoek 8">
            <a:extLst>
              <a:ext uri="{FF2B5EF4-FFF2-40B4-BE49-F238E27FC236}">
                <a16:creationId xmlns:a16="http://schemas.microsoft.com/office/drawing/2014/main" id="{6F062894-A68F-DA01-21D0-29E16B44A8B7}"/>
              </a:ext>
            </a:extLst>
          </p:cNvPr>
          <p:cNvSpPr/>
          <p:nvPr/>
        </p:nvSpPr>
        <p:spPr>
          <a:xfrm>
            <a:off x="4346249" y="1802827"/>
            <a:ext cx="2571750" cy="289638"/>
          </a:xfrm>
          <a:prstGeom prst="rect">
            <a:avLst/>
          </a:prstGeom>
          <a:solidFill>
            <a:srgbClr val="01689B">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a:t>1. Optimaal en duurzaam uitvoeren van onderhoud</a:t>
            </a:r>
          </a:p>
        </p:txBody>
      </p:sp>
      <p:pic>
        <p:nvPicPr>
          <p:cNvPr id="25" name="Graphic 24" descr="Cirkel met pijl met effen opvulling">
            <a:extLst>
              <a:ext uri="{FF2B5EF4-FFF2-40B4-BE49-F238E27FC236}">
                <a16:creationId xmlns:a16="http://schemas.microsoft.com/office/drawing/2014/main" id="{80124391-C2D9-F1C4-588C-57A785999D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6631" y="2683775"/>
            <a:ext cx="472014" cy="472014"/>
          </a:xfrm>
          <a:prstGeom prst="rect">
            <a:avLst/>
          </a:prstGeom>
        </p:spPr>
      </p:pic>
      <p:pic>
        <p:nvPicPr>
          <p:cNvPr id="27" name="Graphic 26" descr="Scène met brug met effen opvulling">
            <a:extLst>
              <a:ext uri="{FF2B5EF4-FFF2-40B4-BE49-F238E27FC236}">
                <a16:creationId xmlns:a16="http://schemas.microsoft.com/office/drawing/2014/main" id="{6AEE344E-3AFF-B971-9FAD-3DEF8BCF60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1805" y="3541302"/>
            <a:ext cx="384044" cy="384044"/>
          </a:xfrm>
          <a:prstGeom prst="rect">
            <a:avLst/>
          </a:prstGeom>
        </p:spPr>
      </p:pic>
      <p:sp>
        <p:nvSpPr>
          <p:cNvPr id="28" name="Rechthoek 27">
            <a:extLst>
              <a:ext uri="{FF2B5EF4-FFF2-40B4-BE49-F238E27FC236}">
                <a16:creationId xmlns:a16="http://schemas.microsoft.com/office/drawing/2014/main" id="{1EECF8C3-62CC-6771-D2C0-7684C3F666CC}"/>
              </a:ext>
            </a:extLst>
          </p:cNvPr>
          <p:cNvSpPr/>
          <p:nvPr/>
        </p:nvSpPr>
        <p:spPr>
          <a:xfrm>
            <a:off x="4341426" y="2162522"/>
            <a:ext cx="2571750" cy="291478"/>
          </a:xfrm>
          <a:prstGeom prst="rect">
            <a:avLst/>
          </a:prstGeom>
          <a:solidFill>
            <a:srgbClr val="01689B">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a:t>2. Verlengen levensduur bestaande objecten</a:t>
            </a:r>
          </a:p>
        </p:txBody>
      </p:sp>
      <p:sp>
        <p:nvSpPr>
          <p:cNvPr id="29" name="Rechthoek 28">
            <a:extLst>
              <a:ext uri="{FF2B5EF4-FFF2-40B4-BE49-F238E27FC236}">
                <a16:creationId xmlns:a16="http://schemas.microsoft.com/office/drawing/2014/main" id="{3BFF7E38-E848-172A-781D-B16E44CAC4E9}"/>
              </a:ext>
            </a:extLst>
          </p:cNvPr>
          <p:cNvSpPr/>
          <p:nvPr/>
        </p:nvSpPr>
        <p:spPr>
          <a:xfrm>
            <a:off x="4341425" y="2628305"/>
            <a:ext cx="2571750" cy="291477"/>
          </a:xfrm>
          <a:prstGeom prst="rect">
            <a:avLst/>
          </a:prstGeom>
          <a:solidFill>
            <a:srgbClr val="0168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a:t>3. (Geschikt maken voor) hergebruik</a:t>
            </a:r>
          </a:p>
        </p:txBody>
      </p:sp>
      <p:sp>
        <p:nvSpPr>
          <p:cNvPr id="30" name="Rechthoek 29">
            <a:extLst>
              <a:ext uri="{FF2B5EF4-FFF2-40B4-BE49-F238E27FC236}">
                <a16:creationId xmlns:a16="http://schemas.microsoft.com/office/drawing/2014/main" id="{C084E755-FA3E-CE6D-8C25-A9C1351607BA}"/>
              </a:ext>
            </a:extLst>
          </p:cNvPr>
          <p:cNvSpPr/>
          <p:nvPr/>
        </p:nvSpPr>
        <p:spPr>
          <a:xfrm>
            <a:off x="4341425" y="2989840"/>
            <a:ext cx="2571751" cy="289638"/>
          </a:xfrm>
          <a:prstGeom prst="rect">
            <a:avLst/>
          </a:prstGeom>
          <a:solidFill>
            <a:srgbClr val="0168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a:t>4. Recycling van materialen</a:t>
            </a:r>
          </a:p>
        </p:txBody>
      </p:sp>
      <p:sp>
        <p:nvSpPr>
          <p:cNvPr id="31" name="Rechthoek 30">
            <a:extLst>
              <a:ext uri="{FF2B5EF4-FFF2-40B4-BE49-F238E27FC236}">
                <a16:creationId xmlns:a16="http://schemas.microsoft.com/office/drawing/2014/main" id="{1CF24CAD-1F85-784D-1D80-33EB106CA8C1}"/>
              </a:ext>
            </a:extLst>
          </p:cNvPr>
          <p:cNvSpPr/>
          <p:nvPr/>
        </p:nvSpPr>
        <p:spPr>
          <a:xfrm>
            <a:off x="4330240" y="3451845"/>
            <a:ext cx="2571750" cy="281479"/>
          </a:xfrm>
          <a:prstGeom prst="rect">
            <a:avLst/>
          </a:prstGeom>
          <a:solidFill>
            <a:srgbClr val="0168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a:t>5. Circulair ontwerpen</a:t>
            </a:r>
          </a:p>
        </p:txBody>
      </p:sp>
      <p:sp>
        <p:nvSpPr>
          <p:cNvPr id="32" name="Rechthoek 31">
            <a:extLst>
              <a:ext uri="{FF2B5EF4-FFF2-40B4-BE49-F238E27FC236}">
                <a16:creationId xmlns:a16="http://schemas.microsoft.com/office/drawing/2014/main" id="{2661E1D7-25D4-0AF3-27AB-0A91EA9563D0}"/>
              </a:ext>
            </a:extLst>
          </p:cNvPr>
          <p:cNvSpPr/>
          <p:nvPr/>
        </p:nvSpPr>
        <p:spPr>
          <a:xfrm>
            <a:off x="4330240" y="3811541"/>
            <a:ext cx="2571750" cy="281479"/>
          </a:xfrm>
          <a:prstGeom prst="rect">
            <a:avLst/>
          </a:prstGeom>
          <a:solidFill>
            <a:srgbClr val="0168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a:t>6. Toepassen (meer) klimaatneutraal, circulair en gerecycled materiaal</a:t>
            </a:r>
          </a:p>
        </p:txBody>
      </p:sp>
    </p:spTree>
    <p:extLst>
      <p:ext uri="{BB962C8B-B14F-4D97-AF65-F5344CB8AC3E}">
        <p14:creationId xmlns:p14="http://schemas.microsoft.com/office/powerpoint/2010/main" val="3263841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68D16144-C731-EB31-DFA1-C014D9BD7330}"/>
              </a:ext>
            </a:extLst>
          </p:cNvPr>
          <p:cNvPicPr>
            <a:picLocks noChangeAspect="1"/>
          </p:cNvPicPr>
          <p:nvPr/>
        </p:nvPicPr>
        <p:blipFill rotWithShape="1">
          <a:blip r:embed="rId3"/>
          <a:srcRect l="16799" t="26664"/>
          <a:stretch/>
        </p:blipFill>
        <p:spPr>
          <a:xfrm>
            <a:off x="1527252" y="1381917"/>
            <a:ext cx="7587667" cy="3772068"/>
          </a:xfrm>
          <a:prstGeom prst="rect">
            <a:avLst/>
          </a:prstGeom>
        </p:spPr>
      </p:pic>
      <p:grpSp>
        <p:nvGrpSpPr>
          <p:cNvPr id="2" name="Group 1">
            <a:extLst>
              <a:ext uri="{FF2B5EF4-FFF2-40B4-BE49-F238E27FC236}">
                <a16:creationId xmlns:a16="http://schemas.microsoft.com/office/drawing/2014/main" id="{CB6DEB86-70BB-62A9-38D2-A9EDE83AA7DC}"/>
              </a:ext>
            </a:extLst>
          </p:cNvPr>
          <p:cNvGrpSpPr/>
          <p:nvPr/>
        </p:nvGrpSpPr>
        <p:grpSpPr>
          <a:xfrm>
            <a:off x="2105249" y="1735279"/>
            <a:ext cx="1929799" cy="2648250"/>
            <a:chOff x="2654471" y="1727745"/>
            <a:chExt cx="1929799" cy="2648250"/>
          </a:xfrm>
        </p:grpSpPr>
        <p:sp>
          <p:nvSpPr>
            <p:cNvPr id="4" name="Rectangle 3">
              <a:extLst>
                <a:ext uri="{FF2B5EF4-FFF2-40B4-BE49-F238E27FC236}">
                  <a16:creationId xmlns:a16="http://schemas.microsoft.com/office/drawing/2014/main" id="{299D6360-3D54-CC77-122B-333BBD84D3E3}"/>
                </a:ext>
              </a:extLst>
            </p:cNvPr>
            <p:cNvSpPr/>
            <p:nvPr/>
          </p:nvSpPr>
          <p:spPr>
            <a:xfrm rot="20598230">
              <a:off x="2654471" y="1727745"/>
              <a:ext cx="1929799" cy="406273"/>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nl-NL" sz="1400"/>
                <a:t>Herbruikbaarheidsscan</a:t>
              </a:r>
            </a:p>
          </p:txBody>
        </p:sp>
        <p:sp>
          <p:nvSpPr>
            <p:cNvPr id="49" name="Rectangle 48">
              <a:extLst>
                <a:ext uri="{FF2B5EF4-FFF2-40B4-BE49-F238E27FC236}">
                  <a16:creationId xmlns:a16="http://schemas.microsoft.com/office/drawing/2014/main" id="{13134140-9EB7-71AC-1814-7355470889E4}"/>
                </a:ext>
              </a:extLst>
            </p:cNvPr>
            <p:cNvSpPr/>
            <p:nvPr/>
          </p:nvSpPr>
          <p:spPr>
            <a:xfrm rot="20731750">
              <a:off x="2843807" y="2636933"/>
              <a:ext cx="1368152" cy="4046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err="1"/>
                <a:t>MKI</a:t>
              </a:r>
              <a:r>
                <a:rPr lang="nl-NL" sz="1400"/>
                <a:t> gestuurd ontwerpen</a:t>
              </a:r>
            </a:p>
          </p:txBody>
        </p:sp>
        <p:sp>
          <p:nvSpPr>
            <p:cNvPr id="50" name="Rectangle 49">
              <a:extLst>
                <a:ext uri="{FF2B5EF4-FFF2-40B4-BE49-F238E27FC236}">
                  <a16:creationId xmlns:a16="http://schemas.microsoft.com/office/drawing/2014/main" id="{8855F742-1DF8-651D-B5A2-06714DD7445A}"/>
                </a:ext>
              </a:extLst>
            </p:cNvPr>
            <p:cNvSpPr/>
            <p:nvPr/>
          </p:nvSpPr>
          <p:spPr>
            <a:xfrm rot="20661555">
              <a:off x="2796781" y="3971375"/>
              <a:ext cx="1368152" cy="4046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a:t>Meer biobased</a:t>
              </a:r>
            </a:p>
          </p:txBody>
        </p:sp>
        <p:sp>
          <p:nvSpPr>
            <p:cNvPr id="51" name="Rectangle 50">
              <a:extLst>
                <a:ext uri="{FF2B5EF4-FFF2-40B4-BE49-F238E27FC236}">
                  <a16:creationId xmlns:a16="http://schemas.microsoft.com/office/drawing/2014/main" id="{DC1B16B0-CF2D-2B6D-77C6-0939AC0475DD}"/>
                </a:ext>
              </a:extLst>
            </p:cNvPr>
            <p:cNvSpPr/>
            <p:nvPr/>
          </p:nvSpPr>
          <p:spPr>
            <a:xfrm rot="20661555">
              <a:off x="2654761" y="3283287"/>
              <a:ext cx="1368152" cy="5932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err="1"/>
                <a:t>Losmaakbaar</a:t>
              </a:r>
              <a:r>
                <a:rPr lang="nl-NL" sz="1400"/>
                <a:t> ontwerpen en eisen</a:t>
              </a:r>
            </a:p>
          </p:txBody>
        </p:sp>
      </p:grpSp>
      <p:grpSp>
        <p:nvGrpSpPr>
          <p:cNvPr id="57" name="Group 56">
            <a:extLst>
              <a:ext uri="{FF2B5EF4-FFF2-40B4-BE49-F238E27FC236}">
                <a16:creationId xmlns:a16="http://schemas.microsoft.com/office/drawing/2014/main" id="{BA417149-D907-46F0-DD5B-03ADA556EEC3}"/>
              </a:ext>
            </a:extLst>
          </p:cNvPr>
          <p:cNvGrpSpPr/>
          <p:nvPr/>
        </p:nvGrpSpPr>
        <p:grpSpPr>
          <a:xfrm>
            <a:off x="4454991" y="2007427"/>
            <a:ext cx="1518814" cy="2034154"/>
            <a:chOff x="4437754" y="1768592"/>
            <a:chExt cx="1518814" cy="2034154"/>
          </a:xfrm>
        </p:grpSpPr>
        <p:sp>
          <p:nvSpPr>
            <p:cNvPr id="52" name="Rectangle 51">
              <a:extLst>
                <a:ext uri="{FF2B5EF4-FFF2-40B4-BE49-F238E27FC236}">
                  <a16:creationId xmlns:a16="http://schemas.microsoft.com/office/drawing/2014/main" id="{186576A3-23AF-BD18-F9BF-B1A229C842D7}"/>
                </a:ext>
              </a:extLst>
            </p:cNvPr>
            <p:cNvSpPr/>
            <p:nvPr/>
          </p:nvSpPr>
          <p:spPr>
            <a:xfrm rot="2656364">
              <a:off x="4444445" y="1768592"/>
              <a:ext cx="1512123" cy="6610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a:t>Meer focus op duurzaamheid in </a:t>
              </a:r>
              <a:r>
                <a:rPr lang="nl-NL" sz="1400" err="1"/>
                <a:t>gunningscriteriaI</a:t>
              </a:r>
              <a:endParaRPr lang="nl-NL" sz="1400"/>
            </a:p>
          </p:txBody>
        </p:sp>
        <p:sp>
          <p:nvSpPr>
            <p:cNvPr id="53" name="Rectangle 52">
              <a:extLst>
                <a:ext uri="{FF2B5EF4-FFF2-40B4-BE49-F238E27FC236}">
                  <a16:creationId xmlns:a16="http://schemas.microsoft.com/office/drawing/2014/main" id="{0B34DFD9-B082-2AE4-6C80-852F8958F027}"/>
                </a:ext>
              </a:extLst>
            </p:cNvPr>
            <p:cNvSpPr/>
            <p:nvPr/>
          </p:nvSpPr>
          <p:spPr>
            <a:xfrm rot="2656364">
              <a:off x="4437754" y="3141694"/>
              <a:ext cx="1512123" cy="6610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a:t>Nadrukkelijke plek voor </a:t>
              </a:r>
              <a:r>
                <a:rPr lang="nl-NL" sz="1400" err="1"/>
                <a:t>IFD</a:t>
              </a:r>
              <a:endParaRPr lang="nl-NL" sz="1400"/>
            </a:p>
          </p:txBody>
        </p:sp>
      </p:grpSp>
      <p:grpSp>
        <p:nvGrpSpPr>
          <p:cNvPr id="56" name="Group 55">
            <a:extLst>
              <a:ext uri="{FF2B5EF4-FFF2-40B4-BE49-F238E27FC236}">
                <a16:creationId xmlns:a16="http://schemas.microsoft.com/office/drawing/2014/main" id="{9925A4E3-1774-ADCE-4D94-776BDC0ECB9E}"/>
              </a:ext>
            </a:extLst>
          </p:cNvPr>
          <p:cNvGrpSpPr/>
          <p:nvPr/>
        </p:nvGrpSpPr>
        <p:grpSpPr>
          <a:xfrm>
            <a:off x="6620550" y="1884049"/>
            <a:ext cx="1729217" cy="1661165"/>
            <a:chOff x="5867074" y="1707654"/>
            <a:chExt cx="1729217" cy="1661165"/>
          </a:xfrm>
        </p:grpSpPr>
        <p:sp>
          <p:nvSpPr>
            <p:cNvPr id="54" name="Rectangle 53">
              <a:extLst>
                <a:ext uri="{FF2B5EF4-FFF2-40B4-BE49-F238E27FC236}">
                  <a16:creationId xmlns:a16="http://schemas.microsoft.com/office/drawing/2014/main" id="{343377AE-BA47-0F84-F24C-06481C622DC3}"/>
                </a:ext>
              </a:extLst>
            </p:cNvPr>
            <p:cNvSpPr/>
            <p:nvPr/>
          </p:nvSpPr>
          <p:spPr>
            <a:xfrm>
              <a:off x="6084168" y="1707654"/>
              <a:ext cx="1512123" cy="6610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a:t>Meer nadruk op matching en rol </a:t>
              </a:r>
              <a:r>
                <a:rPr lang="nl-NL" sz="1400" err="1"/>
                <a:t>OG</a:t>
              </a:r>
              <a:endParaRPr lang="nl-NL" sz="1400"/>
            </a:p>
          </p:txBody>
        </p:sp>
        <p:sp>
          <p:nvSpPr>
            <p:cNvPr id="55" name="Rectangle 54">
              <a:extLst>
                <a:ext uri="{FF2B5EF4-FFF2-40B4-BE49-F238E27FC236}">
                  <a16:creationId xmlns:a16="http://schemas.microsoft.com/office/drawing/2014/main" id="{49BF3763-2D76-A7DC-5545-B6596D1BF08C}"/>
                </a:ext>
              </a:extLst>
            </p:cNvPr>
            <p:cNvSpPr/>
            <p:nvPr/>
          </p:nvSpPr>
          <p:spPr>
            <a:xfrm>
              <a:off x="5867074" y="2707767"/>
              <a:ext cx="1512123" cy="661052"/>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nl-NL" sz="1400"/>
                <a:t>Meer nadruk op circulaire ontwerpprincipes</a:t>
              </a:r>
            </a:p>
          </p:txBody>
        </p:sp>
      </p:grpSp>
      <p:pic>
        <p:nvPicPr>
          <p:cNvPr id="59" name="Picture 58">
            <a:extLst>
              <a:ext uri="{FF2B5EF4-FFF2-40B4-BE49-F238E27FC236}">
                <a16:creationId xmlns:a16="http://schemas.microsoft.com/office/drawing/2014/main" id="{A0A51590-A52B-C0CC-53B9-B32311648ABC}"/>
              </a:ext>
            </a:extLst>
          </p:cNvPr>
          <p:cNvPicPr>
            <a:picLocks noChangeAspect="1"/>
          </p:cNvPicPr>
          <p:nvPr/>
        </p:nvPicPr>
        <p:blipFill rotWithShape="1">
          <a:blip r:embed="rId3"/>
          <a:srcRect r="83067"/>
          <a:stretch/>
        </p:blipFill>
        <p:spPr>
          <a:xfrm>
            <a:off x="-46563" y="6182"/>
            <a:ext cx="1544183" cy="5143500"/>
          </a:xfrm>
          <a:prstGeom prst="rect">
            <a:avLst/>
          </a:prstGeom>
        </p:spPr>
      </p:pic>
      <p:pic>
        <p:nvPicPr>
          <p:cNvPr id="60" name="Picture 59">
            <a:extLst>
              <a:ext uri="{FF2B5EF4-FFF2-40B4-BE49-F238E27FC236}">
                <a16:creationId xmlns:a16="http://schemas.microsoft.com/office/drawing/2014/main" id="{E1F74798-C5BB-B306-2351-D830A4AAC4A4}"/>
              </a:ext>
            </a:extLst>
          </p:cNvPr>
          <p:cNvPicPr>
            <a:picLocks noChangeAspect="1"/>
          </p:cNvPicPr>
          <p:nvPr/>
        </p:nvPicPr>
        <p:blipFill rotWithShape="1">
          <a:blip r:embed="rId3"/>
          <a:srcRect b="73337"/>
          <a:stretch/>
        </p:blipFill>
        <p:spPr>
          <a:xfrm>
            <a:off x="-46563" y="-6182"/>
            <a:ext cx="9119681" cy="1371432"/>
          </a:xfrm>
          <a:prstGeom prst="rect">
            <a:avLst/>
          </a:prstGeom>
        </p:spPr>
      </p:pic>
      <p:sp>
        <p:nvSpPr>
          <p:cNvPr id="3" name="Title 1">
            <a:extLst>
              <a:ext uri="{FF2B5EF4-FFF2-40B4-BE49-F238E27FC236}">
                <a16:creationId xmlns:a16="http://schemas.microsoft.com/office/drawing/2014/main" id="{93DE2E50-733E-F48A-FC3C-DCAE38EEDB49}"/>
              </a:ext>
            </a:extLst>
          </p:cNvPr>
          <p:cNvSpPr txBox="1">
            <a:spLocks/>
          </p:cNvSpPr>
          <p:nvPr/>
        </p:nvSpPr>
        <p:spPr>
          <a:xfrm rot="19380000">
            <a:off x="-106950" y="432733"/>
            <a:ext cx="2101139" cy="361895"/>
          </a:xfrm>
          <a:prstGeom prst="rect">
            <a:avLst/>
          </a:prstGeom>
        </p:spPr>
        <p:txBody>
          <a:bodyPr vert="horz" lIns="91440" tIns="45720" rIns="91440" bIns="45720" rtlCol="0" anchor="ctr">
            <a:normAutofit fontScale="9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nl-NL" sz="2400">
                <a:solidFill>
                  <a:srgbClr val="0070C0"/>
                </a:solidFill>
                <a:ea typeface="Verdana"/>
              </a:rPr>
              <a:t>Inkoopstrategie </a:t>
            </a:r>
            <a:endParaRPr lang="nl-NL" sz="2400">
              <a:solidFill>
                <a:srgbClr val="0070C0"/>
              </a:solidFill>
              <a:ea typeface="Verdana"/>
              <a:cs typeface="Calibri Light"/>
            </a:endParaRPr>
          </a:p>
        </p:txBody>
      </p:sp>
    </p:spTree>
    <p:extLst>
      <p:ext uri="{BB962C8B-B14F-4D97-AF65-F5344CB8AC3E}">
        <p14:creationId xmlns:p14="http://schemas.microsoft.com/office/powerpoint/2010/main" val="31999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fbeelding 4" descr="Afbeelding met schermopname, Rechthoek, ontwerp&#10;&#10;Automatisch gegenereerde beschrijving">
            <a:extLst>
              <a:ext uri="{FF2B5EF4-FFF2-40B4-BE49-F238E27FC236}">
                <a16:creationId xmlns:a16="http://schemas.microsoft.com/office/drawing/2014/main" id="{3BB06504-B6A8-3239-2086-018F52E43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kstvak 39">
            <a:extLst>
              <a:ext uri="{FF2B5EF4-FFF2-40B4-BE49-F238E27FC236}">
                <a16:creationId xmlns:a16="http://schemas.microsoft.com/office/drawing/2014/main" id="{E5A59616-5115-7815-B1E7-8FDB577E816E}"/>
              </a:ext>
            </a:extLst>
          </p:cNvPr>
          <p:cNvSpPr txBox="1"/>
          <p:nvPr/>
        </p:nvSpPr>
        <p:spPr>
          <a:xfrm>
            <a:off x="2756861" y="2452223"/>
            <a:ext cx="975731" cy="386837"/>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Ontwerpen op basis van de circulaire ontwerpprincipes</a:t>
            </a:r>
          </a:p>
        </p:txBody>
      </p:sp>
      <p:sp>
        <p:nvSpPr>
          <p:cNvPr id="7" name="Tekstvak 40">
            <a:extLst>
              <a:ext uri="{FF2B5EF4-FFF2-40B4-BE49-F238E27FC236}">
                <a16:creationId xmlns:a16="http://schemas.microsoft.com/office/drawing/2014/main" id="{5EB43E0D-77D7-E781-C35C-7EFD87719EC6}"/>
              </a:ext>
            </a:extLst>
          </p:cNvPr>
          <p:cNvSpPr txBox="1"/>
          <p:nvPr/>
        </p:nvSpPr>
        <p:spPr>
          <a:xfrm>
            <a:off x="5159205" y="2431314"/>
            <a:ext cx="1181708" cy="77950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Ontwerpen op basis van de beschikbare materialen</a:t>
            </a:r>
          </a:p>
          <a:p>
            <a:pPr defTabSz="914378">
              <a:defRPr/>
            </a:pPr>
            <a:endParaRPr lang="nl-NL" sz="638">
              <a:solidFill>
                <a:prstClr val="black"/>
              </a:solidFill>
              <a:latin typeface="Calibri" panose="020F0502020204030204"/>
            </a:endParaRPr>
          </a:p>
          <a:p>
            <a:pPr defTabSz="914378">
              <a:defRPr/>
            </a:pPr>
            <a:r>
              <a:rPr lang="nl-NL" sz="638">
                <a:solidFill>
                  <a:prstClr val="black"/>
                </a:solidFill>
                <a:latin typeface="Calibri" panose="020F0502020204030204"/>
              </a:rPr>
              <a:t>Afspraken maken over certificering en aantoning van restlevensduur en toepasbaarheid.</a:t>
            </a:r>
          </a:p>
        </p:txBody>
      </p:sp>
      <p:sp>
        <p:nvSpPr>
          <p:cNvPr id="9" name="Tekstvak 43">
            <a:extLst>
              <a:ext uri="{FF2B5EF4-FFF2-40B4-BE49-F238E27FC236}">
                <a16:creationId xmlns:a16="http://schemas.microsoft.com/office/drawing/2014/main" id="{587361D0-0FEE-0F8F-E603-A86EE4AB3E68}"/>
              </a:ext>
            </a:extLst>
          </p:cNvPr>
          <p:cNvSpPr txBox="1"/>
          <p:nvPr/>
        </p:nvSpPr>
        <p:spPr>
          <a:xfrm>
            <a:off x="2750678" y="4174564"/>
            <a:ext cx="1255340" cy="877676"/>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Kleine overspanningen voor fiets en voetgangersbruggen (&lt;5m) in hout.</a:t>
            </a:r>
          </a:p>
          <a:p>
            <a:pPr defTabSz="914378">
              <a:defRPr/>
            </a:pPr>
            <a:endParaRPr lang="nl-NL" sz="638">
              <a:solidFill>
                <a:prstClr val="black"/>
              </a:solidFill>
              <a:latin typeface="Calibri" panose="020F0502020204030204"/>
            </a:endParaRPr>
          </a:p>
          <a:p>
            <a:pPr defTabSz="914378">
              <a:defRPr/>
            </a:pPr>
            <a:r>
              <a:rPr lang="nl-NL" sz="638">
                <a:solidFill>
                  <a:prstClr val="black"/>
                </a:solidFill>
                <a:latin typeface="Calibri" panose="020F0502020204030204"/>
              </a:rPr>
              <a:t>Leuningwerk en/of randelementen van </a:t>
            </a:r>
            <a:r>
              <a:rPr lang="nl-NL" sz="638" err="1">
                <a:solidFill>
                  <a:prstClr val="black"/>
                </a:solidFill>
                <a:latin typeface="Calibri" panose="020F0502020204030204"/>
              </a:rPr>
              <a:t>biobased</a:t>
            </a:r>
            <a:r>
              <a:rPr lang="nl-NL" sz="638">
                <a:solidFill>
                  <a:prstClr val="black"/>
                </a:solidFill>
                <a:latin typeface="Calibri" panose="020F0502020204030204"/>
              </a:rPr>
              <a:t> materiaal uitvragen</a:t>
            </a:r>
          </a:p>
          <a:p>
            <a:pPr defTabSz="914378">
              <a:defRPr/>
            </a:pPr>
            <a:endParaRPr lang="nl-NL" sz="638">
              <a:solidFill>
                <a:prstClr val="black"/>
              </a:solidFill>
              <a:latin typeface="Calibri" panose="020F0502020204030204"/>
            </a:endParaRPr>
          </a:p>
        </p:txBody>
      </p:sp>
      <p:sp>
        <p:nvSpPr>
          <p:cNvPr id="10" name="Tekstvak 44">
            <a:extLst>
              <a:ext uri="{FF2B5EF4-FFF2-40B4-BE49-F238E27FC236}">
                <a16:creationId xmlns:a16="http://schemas.microsoft.com/office/drawing/2014/main" id="{A4C28C4A-B16C-6E85-9513-890D70615872}"/>
              </a:ext>
            </a:extLst>
          </p:cNvPr>
          <p:cNvSpPr txBox="1"/>
          <p:nvPr/>
        </p:nvSpPr>
        <p:spPr>
          <a:xfrm>
            <a:off x="5219730" y="4135540"/>
            <a:ext cx="1161112" cy="681340"/>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Verkeersbruggen met een beperkte overspanning deels of volledig in hout.</a:t>
            </a:r>
          </a:p>
          <a:p>
            <a:pPr defTabSz="914378">
              <a:defRPr/>
            </a:pPr>
            <a:endParaRPr lang="nl-NL" sz="638">
              <a:solidFill>
                <a:prstClr val="black"/>
              </a:solidFill>
              <a:latin typeface="Calibri" panose="020F0502020204030204"/>
            </a:endParaRPr>
          </a:p>
          <a:p>
            <a:pPr defTabSz="914378">
              <a:defRPr/>
            </a:pPr>
            <a:r>
              <a:rPr lang="nl-NL" sz="638" err="1">
                <a:solidFill>
                  <a:prstClr val="black"/>
                </a:solidFill>
                <a:latin typeface="Calibri" panose="020F0502020204030204"/>
              </a:rPr>
              <a:t>Biobased</a:t>
            </a:r>
            <a:r>
              <a:rPr lang="nl-NL" sz="638">
                <a:solidFill>
                  <a:prstClr val="black"/>
                </a:solidFill>
                <a:latin typeface="Calibri" panose="020F0502020204030204"/>
              </a:rPr>
              <a:t> fiets- en voetgangersbruggen.</a:t>
            </a:r>
          </a:p>
        </p:txBody>
      </p:sp>
      <p:sp>
        <p:nvSpPr>
          <p:cNvPr id="11" name="Tekstvak 46">
            <a:extLst>
              <a:ext uri="{FF2B5EF4-FFF2-40B4-BE49-F238E27FC236}">
                <a16:creationId xmlns:a16="http://schemas.microsoft.com/office/drawing/2014/main" id="{EEFEE527-C30E-D7A0-5156-4ECB8C216536}"/>
              </a:ext>
            </a:extLst>
          </p:cNvPr>
          <p:cNvSpPr txBox="1"/>
          <p:nvPr/>
        </p:nvSpPr>
        <p:spPr>
          <a:xfrm>
            <a:off x="7672498" y="4136541"/>
            <a:ext cx="1108605" cy="681340"/>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Uitvragen verkeersbrug op basis van </a:t>
            </a:r>
            <a:r>
              <a:rPr lang="nl-NL" sz="638" b="1" err="1">
                <a:solidFill>
                  <a:prstClr val="black"/>
                </a:solidFill>
                <a:latin typeface="Calibri" panose="020F0502020204030204"/>
              </a:rPr>
              <a:t>biobased</a:t>
            </a:r>
            <a:r>
              <a:rPr lang="nl-NL" sz="638" b="1">
                <a:solidFill>
                  <a:prstClr val="black"/>
                </a:solidFill>
                <a:latin typeface="Calibri" panose="020F0502020204030204"/>
              </a:rPr>
              <a:t> materialen.</a:t>
            </a:r>
          </a:p>
          <a:p>
            <a:pPr defTabSz="914378">
              <a:defRPr/>
            </a:pPr>
            <a:endParaRPr lang="nl-NL" sz="638">
              <a:solidFill>
                <a:prstClr val="black"/>
              </a:solidFill>
              <a:latin typeface="Calibri" panose="020F0502020204030204"/>
            </a:endParaRPr>
          </a:p>
          <a:p>
            <a:pPr defTabSz="914378">
              <a:defRPr/>
            </a:pPr>
            <a:r>
              <a:rPr lang="nl-NL" sz="638">
                <a:solidFill>
                  <a:prstClr val="black"/>
                </a:solidFill>
                <a:latin typeface="Calibri" panose="020F0502020204030204"/>
              </a:rPr>
              <a:t>Uitvragen hybride brug van hout. </a:t>
            </a:r>
          </a:p>
        </p:txBody>
      </p:sp>
      <p:sp>
        <p:nvSpPr>
          <p:cNvPr id="12" name="Tekstvak 47">
            <a:extLst>
              <a:ext uri="{FF2B5EF4-FFF2-40B4-BE49-F238E27FC236}">
                <a16:creationId xmlns:a16="http://schemas.microsoft.com/office/drawing/2014/main" id="{9DAB8ABA-98BA-9930-890F-12BF66ACD2C1}"/>
              </a:ext>
            </a:extLst>
          </p:cNvPr>
          <p:cNvSpPr txBox="1"/>
          <p:nvPr/>
        </p:nvSpPr>
        <p:spPr>
          <a:xfrm>
            <a:off x="2747336" y="3287258"/>
            <a:ext cx="1238580" cy="681340"/>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Ontwerp moet aantoonbaar </a:t>
            </a:r>
            <a:r>
              <a:rPr lang="nl-NL" sz="638" b="1" err="1">
                <a:solidFill>
                  <a:prstClr val="black"/>
                </a:solidFill>
                <a:latin typeface="Calibri" panose="020F0502020204030204"/>
              </a:rPr>
              <a:t>losmaakbaar</a:t>
            </a:r>
            <a:r>
              <a:rPr lang="nl-NL" sz="638" b="1">
                <a:solidFill>
                  <a:prstClr val="black"/>
                </a:solidFill>
                <a:latin typeface="Calibri" panose="020F0502020204030204"/>
              </a:rPr>
              <a:t> zijn op productniveau.</a:t>
            </a:r>
          </a:p>
          <a:p>
            <a:pPr defTabSz="914378">
              <a:defRPr/>
            </a:pPr>
            <a:endParaRPr lang="nl-NL" sz="638">
              <a:solidFill>
                <a:prstClr val="black"/>
              </a:solidFill>
              <a:latin typeface="Calibri" panose="020F0502020204030204"/>
            </a:endParaRPr>
          </a:p>
          <a:p>
            <a:pPr defTabSz="914378">
              <a:defRPr/>
            </a:pPr>
            <a:r>
              <a:rPr lang="nl-NL" sz="638">
                <a:solidFill>
                  <a:prstClr val="black"/>
                </a:solidFill>
                <a:latin typeface="Calibri" panose="020F0502020204030204"/>
              </a:rPr>
              <a:t>Ontwerpen op basis van de circulaire ontwerpprincipes</a:t>
            </a:r>
          </a:p>
        </p:txBody>
      </p:sp>
      <p:sp>
        <p:nvSpPr>
          <p:cNvPr id="14" name="Tekstvak 49">
            <a:extLst>
              <a:ext uri="{FF2B5EF4-FFF2-40B4-BE49-F238E27FC236}">
                <a16:creationId xmlns:a16="http://schemas.microsoft.com/office/drawing/2014/main" id="{C49207E7-2053-953F-2406-6C68E425A030}"/>
              </a:ext>
            </a:extLst>
          </p:cNvPr>
          <p:cNvSpPr txBox="1"/>
          <p:nvPr/>
        </p:nvSpPr>
        <p:spPr>
          <a:xfrm>
            <a:off x="7661600" y="3272913"/>
            <a:ext cx="1139602" cy="386837"/>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Ontwerp moet voldoen aan de NTA en wordt toegepast bij meerdere bruggen</a:t>
            </a:r>
          </a:p>
        </p:txBody>
      </p:sp>
      <p:sp>
        <p:nvSpPr>
          <p:cNvPr id="15" name="Tekstvak 61">
            <a:extLst>
              <a:ext uri="{FF2B5EF4-FFF2-40B4-BE49-F238E27FC236}">
                <a16:creationId xmlns:a16="http://schemas.microsoft.com/office/drawing/2014/main" id="{19FD2D18-641A-168F-8669-634B2D32315F}"/>
              </a:ext>
            </a:extLst>
          </p:cNvPr>
          <p:cNvSpPr txBox="1"/>
          <p:nvPr/>
        </p:nvSpPr>
        <p:spPr>
          <a:xfrm>
            <a:off x="5219118" y="3287257"/>
            <a:ext cx="1232504" cy="77950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Ontwerp moet voldoen aan de NTA </a:t>
            </a:r>
          </a:p>
          <a:p>
            <a:pPr defTabSz="914378">
              <a:defRPr/>
            </a:pPr>
            <a:endParaRPr lang="nl-NL" sz="638">
              <a:solidFill>
                <a:prstClr val="black"/>
              </a:solidFill>
              <a:latin typeface="Calibri" panose="020F0502020204030204"/>
            </a:endParaRPr>
          </a:p>
          <a:p>
            <a:pPr defTabSz="914378">
              <a:defRPr/>
            </a:pPr>
            <a:r>
              <a:rPr lang="nl-NL" sz="638">
                <a:solidFill>
                  <a:prstClr val="black"/>
                </a:solidFill>
                <a:latin typeface="Calibri" panose="020F0502020204030204"/>
              </a:rPr>
              <a:t>Gezamenlijk met de opdrachtnemer worden keuzes/afwijkingen in de NTA gemaakt.</a:t>
            </a:r>
          </a:p>
        </p:txBody>
      </p:sp>
      <p:sp>
        <p:nvSpPr>
          <p:cNvPr id="25" name="TextBox 46">
            <a:extLst>
              <a:ext uri="{FF2B5EF4-FFF2-40B4-BE49-F238E27FC236}">
                <a16:creationId xmlns:a16="http://schemas.microsoft.com/office/drawing/2014/main" id="{ADEB66FA-FDAF-82D3-6D4E-7E97DFAA2B39}"/>
              </a:ext>
            </a:extLst>
          </p:cNvPr>
          <p:cNvSpPr txBox="1"/>
          <p:nvPr/>
        </p:nvSpPr>
        <p:spPr>
          <a:xfrm rot="16200000">
            <a:off x="-581549" y="3596017"/>
            <a:ext cx="2530882" cy="24820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13" b="1">
                <a:solidFill>
                  <a:prstClr val="black"/>
                </a:solidFill>
                <a:latin typeface="Calibri" panose="020F0502020204030204"/>
              </a:rPr>
              <a:t>Bouwen</a:t>
            </a:r>
          </a:p>
        </p:txBody>
      </p:sp>
      <p:sp>
        <p:nvSpPr>
          <p:cNvPr id="26" name="TextBox 47">
            <a:extLst>
              <a:ext uri="{FF2B5EF4-FFF2-40B4-BE49-F238E27FC236}">
                <a16:creationId xmlns:a16="http://schemas.microsoft.com/office/drawing/2014/main" id="{0D8C8F50-00C4-BBB1-6172-11ADBF74EF43}"/>
              </a:ext>
            </a:extLst>
          </p:cNvPr>
          <p:cNvSpPr txBox="1"/>
          <p:nvPr/>
        </p:nvSpPr>
        <p:spPr>
          <a:xfrm rot="16200000">
            <a:off x="833963" y="2763099"/>
            <a:ext cx="854080" cy="20774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750">
                <a:solidFill>
                  <a:prstClr val="black"/>
                </a:solidFill>
                <a:latin typeface="Calibri" panose="020F0502020204030204"/>
              </a:rPr>
              <a:t>Hergebruik</a:t>
            </a:r>
          </a:p>
        </p:txBody>
      </p:sp>
      <p:sp>
        <p:nvSpPr>
          <p:cNvPr id="27" name="TextBox 48">
            <a:extLst>
              <a:ext uri="{FF2B5EF4-FFF2-40B4-BE49-F238E27FC236}">
                <a16:creationId xmlns:a16="http://schemas.microsoft.com/office/drawing/2014/main" id="{C20462B4-3F70-ACB8-7D73-06970D92E006}"/>
              </a:ext>
            </a:extLst>
          </p:cNvPr>
          <p:cNvSpPr txBox="1"/>
          <p:nvPr/>
        </p:nvSpPr>
        <p:spPr>
          <a:xfrm rot="16200000">
            <a:off x="836902" y="3528234"/>
            <a:ext cx="854078" cy="438582"/>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750">
                <a:solidFill>
                  <a:prstClr val="black"/>
                </a:solidFill>
                <a:latin typeface="Calibri" panose="020F0502020204030204"/>
              </a:rPr>
              <a:t>Toekomstig hergebruik faciliteren</a:t>
            </a:r>
          </a:p>
        </p:txBody>
      </p:sp>
      <p:sp>
        <p:nvSpPr>
          <p:cNvPr id="28" name="TextBox 49">
            <a:extLst>
              <a:ext uri="{FF2B5EF4-FFF2-40B4-BE49-F238E27FC236}">
                <a16:creationId xmlns:a16="http://schemas.microsoft.com/office/drawing/2014/main" id="{67A95C6F-FAA0-7F5A-B128-015F83079D4E}"/>
              </a:ext>
            </a:extLst>
          </p:cNvPr>
          <p:cNvSpPr txBox="1"/>
          <p:nvPr/>
        </p:nvSpPr>
        <p:spPr>
          <a:xfrm rot="16200000">
            <a:off x="846510" y="4406493"/>
            <a:ext cx="834974" cy="323165"/>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750">
                <a:solidFill>
                  <a:prstClr val="black"/>
                </a:solidFill>
                <a:latin typeface="Calibri" panose="020F0502020204030204"/>
              </a:rPr>
              <a:t>Klimaatneutraal materiaal</a:t>
            </a:r>
          </a:p>
        </p:txBody>
      </p:sp>
      <p:pic>
        <p:nvPicPr>
          <p:cNvPr id="29" name="Graphic 28" descr="Mining tools with solid fill">
            <a:extLst>
              <a:ext uri="{FF2B5EF4-FFF2-40B4-BE49-F238E27FC236}">
                <a16:creationId xmlns:a16="http://schemas.microsoft.com/office/drawing/2014/main" id="{5E67A45F-4A37-6BCE-0A5C-491C5AF63B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351" y="2856166"/>
            <a:ext cx="408301" cy="408301"/>
          </a:xfrm>
          <a:prstGeom prst="rect">
            <a:avLst/>
          </a:prstGeom>
        </p:spPr>
      </p:pic>
      <p:sp>
        <p:nvSpPr>
          <p:cNvPr id="30" name="Tekstvak 36">
            <a:extLst>
              <a:ext uri="{FF2B5EF4-FFF2-40B4-BE49-F238E27FC236}">
                <a16:creationId xmlns:a16="http://schemas.microsoft.com/office/drawing/2014/main" id="{923AB244-8615-06EE-3EFA-2174D1179209}"/>
              </a:ext>
            </a:extLst>
          </p:cNvPr>
          <p:cNvSpPr txBox="1"/>
          <p:nvPr/>
        </p:nvSpPr>
        <p:spPr>
          <a:xfrm>
            <a:off x="1563823" y="1348375"/>
            <a:ext cx="1232960" cy="1246495"/>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1500">
                <a:solidFill>
                  <a:prstClr val="black"/>
                </a:solidFill>
                <a:latin typeface="Calibri" panose="020F0502020204030204"/>
              </a:rPr>
              <a:t>Project staat in het teken van leren van de markt.</a:t>
            </a:r>
          </a:p>
          <a:p>
            <a:pPr defTabSz="914378">
              <a:defRPr/>
            </a:pPr>
            <a:r>
              <a:rPr lang="nl-NL" sz="1500">
                <a:solidFill>
                  <a:prstClr val="black"/>
                </a:solidFill>
                <a:latin typeface="Calibri" panose="020F0502020204030204"/>
              </a:rPr>
              <a:t> </a:t>
            </a:r>
          </a:p>
        </p:txBody>
      </p:sp>
      <p:sp>
        <p:nvSpPr>
          <p:cNvPr id="31" name="Tekstvak 37">
            <a:extLst>
              <a:ext uri="{FF2B5EF4-FFF2-40B4-BE49-F238E27FC236}">
                <a16:creationId xmlns:a16="http://schemas.microsoft.com/office/drawing/2014/main" id="{F3EA92CD-EB69-4A3A-0294-04A6382CDA75}"/>
              </a:ext>
            </a:extLst>
          </p:cNvPr>
          <p:cNvSpPr txBox="1"/>
          <p:nvPr/>
        </p:nvSpPr>
        <p:spPr>
          <a:xfrm>
            <a:off x="5192755" y="1381186"/>
            <a:ext cx="1258867" cy="485005"/>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Hergebruik van vrijkomende materialen in andere projecten belonen. </a:t>
            </a:r>
          </a:p>
          <a:p>
            <a:pPr marL="128585" indent="-128585" defTabSz="914378">
              <a:buFont typeface="Arial" panose="020B0604020202020204" pitchFamily="34" charset="0"/>
              <a:buChar char="•"/>
              <a:defRPr/>
            </a:pPr>
            <a:endParaRPr lang="nl-NL" sz="638">
              <a:solidFill>
                <a:prstClr val="black"/>
              </a:solidFill>
              <a:latin typeface="Calibri" panose="020F0502020204030204"/>
            </a:endParaRPr>
          </a:p>
        </p:txBody>
      </p:sp>
      <p:sp>
        <p:nvSpPr>
          <p:cNvPr id="33" name="Tekstvak 60">
            <a:extLst>
              <a:ext uri="{FF2B5EF4-FFF2-40B4-BE49-F238E27FC236}">
                <a16:creationId xmlns:a16="http://schemas.microsoft.com/office/drawing/2014/main" id="{F2842ABD-3712-76A0-0C66-8E1CAF2AB514}"/>
              </a:ext>
            </a:extLst>
          </p:cNvPr>
          <p:cNvSpPr txBox="1"/>
          <p:nvPr/>
        </p:nvSpPr>
        <p:spPr>
          <a:xfrm>
            <a:off x="2753023" y="1406749"/>
            <a:ext cx="1301669" cy="1074012"/>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638" b="1">
                <a:solidFill>
                  <a:prstClr val="black"/>
                </a:solidFill>
                <a:latin typeface="Calibri" panose="020F0502020204030204"/>
              </a:rPr>
              <a:t>Minimale eisen over demontage stellen</a:t>
            </a:r>
          </a:p>
          <a:p>
            <a:pPr defTabSz="914378">
              <a:defRPr/>
            </a:pPr>
            <a:endParaRPr lang="nl-NL" sz="638" b="1">
              <a:solidFill>
                <a:prstClr val="black"/>
              </a:solidFill>
              <a:latin typeface="Calibri" panose="020F0502020204030204"/>
            </a:endParaRPr>
          </a:p>
          <a:p>
            <a:pPr defTabSz="914378">
              <a:defRPr/>
            </a:pPr>
            <a:r>
              <a:rPr lang="nl-NL" sz="638" b="1">
                <a:solidFill>
                  <a:prstClr val="black"/>
                </a:solidFill>
                <a:latin typeface="Calibri" panose="020F0502020204030204"/>
              </a:rPr>
              <a:t>Inzicht in hergebruik van materialen door afvalstromen/hergebruik plan. </a:t>
            </a:r>
          </a:p>
          <a:p>
            <a:pPr defTabSz="914378">
              <a:defRPr/>
            </a:pPr>
            <a:endParaRPr lang="nl-NL" sz="638" b="1">
              <a:solidFill>
                <a:prstClr val="black"/>
              </a:solidFill>
              <a:latin typeface="Calibri" panose="020F0502020204030204"/>
            </a:endParaRPr>
          </a:p>
          <a:p>
            <a:pPr defTabSz="914378">
              <a:defRPr/>
            </a:pPr>
            <a:r>
              <a:rPr lang="nl-NL" sz="638" b="1">
                <a:solidFill>
                  <a:prstClr val="black"/>
                </a:solidFill>
                <a:latin typeface="Calibri" panose="020F0502020204030204"/>
              </a:rPr>
              <a:t>Uitvoeren van een herbruikbaarheidsscan</a:t>
            </a:r>
          </a:p>
          <a:p>
            <a:pPr marL="128585" indent="-128585" defTabSz="914378">
              <a:buFont typeface="Arial" panose="020B0604020202020204" pitchFamily="34" charset="0"/>
              <a:buChar char="•"/>
              <a:defRPr/>
            </a:pPr>
            <a:endParaRPr lang="nl-NL" sz="638">
              <a:solidFill>
                <a:prstClr val="black"/>
              </a:solidFill>
              <a:latin typeface="Calibri" panose="020F0502020204030204"/>
            </a:endParaRPr>
          </a:p>
        </p:txBody>
      </p:sp>
      <p:sp>
        <p:nvSpPr>
          <p:cNvPr id="34" name="Tekstvak 63">
            <a:extLst>
              <a:ext uri="{FF2B5EF4-FFF2-40B4-BE49-F238E27FC236}">
                <a16:creationId xmlns:a16="http://schemas.microsoft.com/office/drawing/2014/main" id="{C7E5C5F6-AB34-099C-23BB-BE710236C2D0}"/>
              </a:ext>
            </a:extLst>
          </p:cNvPr>
          <p:cNvSpPr txBox="1"/>
          <p:nvPr/>
        </p:nvSpPr>
        <p:spPr>
          <a:xfrm>
            <a:off x="4006018" y="1341959"/>
            <a:ext cx="1329487" cy="559961"/>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1013">
                <a:solidFill>
                  <a:prstClr val="black"/>
                </a:solidFill>
                <a:latin typeface="Calibri" panose="020F0502020204030204"/>
              </a:rPr>
              <a:t>Er is genoeg ruimte </a:t>
            </a:r>
            <a:r>
              <a:rPr lang="nl-NL" sz="1013">
                <a:solidFill>
                  <a:prstClr val="black"/>
                </a:solidFill>
              </a:rPr>
              <a:t>(geld, tijd, eigen.) om </a:t>
            </a:r>
            <a:r>
              <a:rPr lang="nl-NL" sz="1013">
                <a:solidFill>
                  <a:prstClr val="black"/>
                </a:solidFill>
                <a:latin typeface="Calibri" panose="020F0502020204030204"/>
              </a:rPr>
              <a:t>door te ontwikkelen</a:t>
            </a:r>
          </a:p>
        </p:txBody>
      </p:sp>
      <p:sp>
        <p:nvSpPr>
          <p:cNvPr id="35" name="TextBox 31">
            <a:extLst>
              <a:ext uri="{FF2B5EF4-FFF2-40B4-BE49-F238E27FC236}">
                <a16:creationId xmlns:a16="http://schemas.microsoft.com/office/drawing/2014/main" id="{ED0EB31E-C19C-1B62-976F-FDC6866D8212}"/>
              </a:ext>
            </a:extLst>
          </p:cNvPr>
          <p:cNvSpPr txBox="1"/>
          <p:nvPr/>
        </p:nvSpPr>
        <p:spPr>
          <a:xfrm>
            <a:off x="1451871" y="982122"/>
            <a:ext cx="1446866" cy="253916"/>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50" i="1">
                <a:solidFill>
                  <a:prstClr val="white"/>
                </a:solidFill>
                <a:latin typeface="Calibri" panose="020F0502020204030204"/>
              </a:rPr>
              <a:t>Organisatorisch</a:t>
            </a:r>
          </a:p>
        </p:txBody>
      </p:sp>
      <p:sp>
        <p:nvSpPr>
          <p:cNvPr id="36" name="TextBox 32">
            <a:extLst>
              <a:ext uri="{FF2B5EF4-FFF2-40B4-BE49-F238E27FC236}">
                <a16:creationId xmlns:a16="http://schemas.microsoft.com/office/drawing/2014/main" id="{8A4C86F0-7A59-4862-7BFE-B8137F59874B}"/>
              </a:ext>
            </a:extLst>
          </p:cNvPr>
          <p:cNvSpPr txBox="1"/>
          <p:nvPr/>
        </p:nvSpPr>
        <p:spPr>
          <a:xfrm>
            <a:off x="2654916" y="982122"/>
            <a:ext cx="1446866" cy="253916"/>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50" i="1">
                <a:solidFill>
                  <a:prstClr val="white"/>
                </a:solidFill>
                <a:latin typeface="Calibri" panose="020F0502020204030204"/>
              </a:rPr>
              <a:t>Technisch</a:t>
            </a:r>
          </a:p>
        </p:txBody>
      </p:sp>
      <p:sp>
        <p:nvSpPr>
          <p:cNvPr id="37" name="TextBox 33">
            <a:extLst>
              <a:ext uri="{FF2B5EF4-FFF2-40B4-BE49-F238E27FC236}">
                <a16:creationId xmlns:a16="http://schemas.microsoft.com/office/drawing/2014/main" id="{A01E4012-32DC-D994-CCBE-165254BC41B2}"/>
              </a:ext>
            </a:extLst>
          </p:cNvPr>
          <p:cNvSpPr txBox="1"/>
          <p:nvPr/>
        </p:nvSpPr>
        <p:spPr>
          <a:xfrm>
            <a:off x="3857961" y="982122"/>
            <a:ext cx="1446866" cy="253916"/>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50" i="1">
                <a:solidFill>
                  <a:prstClr val="white"/>
                </a:solidFill>
                <a:latin typeface="Calibri" panose="020F0502020204030204"/>
              </a:rPr>
              <a:t>Organisatorisch</a:t>
            </a:r>
          </a:p>
        </p:txBody>
      </p:sp>
      <p:sp>
        <p:nvSpPr>
          <p:cNvPr id="38" name="TextBox 34">
            <a:extLst>
              <a:ext uri="{FF2B5EF4-FFF2-40B4-BE49-F238E27FC236}">
                <a16:creationId xmlns:a16="http://schemas.microsoft.com/office/drawing/2014/main" id="{3C36F2B4-4E31-823E-59CE-C72B003848B7}"/>
              </a:ext>
            </a:extLst>
          </p:cNvPr>
          <p:cNvSpPr txBox="1"/>
          <p:nvPr/>
        </p:nvSpPr>
        <p:spPr>
          <a:xfrm>
            <a:off x="5076048" y="981455"/>
            <a:ext cx="1446866" cy="253916"/>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50" i="1">
                <a:solidFill>
                  <a:prstClr val="white"/>
                </a:solidFill>
                <a:latin typeface="Calibri" panose="020F0502020204030204"/>
              </a:rPr>
              <a:t>Technisch</a:t>
            </a:r>
          </a:p>
        </p:txBody>
      </p:sp>
      <p:sp>
        <p:nvSpPr>
          <p:cNvPr id="39" name="TextBox 35">
            <a:extLst>
              <a:ext uri="{FF2B5EF4-FFF2-40B4-BE49-F238E27FC236}">
                <a16:creationId xmlns:a16="http://schemas.microsoft.com/office/drawing/2014/main" id="{3D4248CB-C10C-CAFC-FE54-61EFBC715885}"/>
              </a:ext>
            </a:extLst>
          </p:cNvPr>
          <p:cNvSpPr txBox="1"/>
          <p:nvPr/>
        </p:nvSpPr>
        <p:spPr>
          <a:xfrm>
            <a:off x="6380842" y="981455"/>
            <a:ext cx="1446866" cy="253916"/>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50" i="1">
                <a:solidFill>
                  <a:prstClr val="white"/>
                </a:solidFill>
                <a:latin typeface="Calibri" panose="020F0502020204030204"/>
              </a:rPr>
              <a:t>Organisatorisch</a:t>
            </a:r>
          </a:p>
        </p:txBody>
      </p:sp>
      <p:sp>
        <p:nvSpPr>
          <p:cNvPr id="40" name="TextBox 36">
            <a:extLst>
              <a:ext uri="{FF2B5EF4-FFF2-40B4-BE49-F238E27FC236}">
                <a16:creationId xmlns:a16="http://schemas.microsoft.com/office/drawing/2014/main" id="{BC31FC39-D5B3-2411-5622-7AF16A33BE94}"/>
              </a:ext>
            </a:extLst>
          </p:cNvPr>
          <p:cNvSpPr txBox="1"/>
          <p:nvPr/>
        </p:nvSpPr>
        <p:spPr>
          <a:xfrm>
            <a:off x="7555206" y="981014"/>
            <a:ext cx="1446866" cy="253916"/>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50" i="1">
                <a:solidFill>
                  <a:prstClr val="white"/>
                </a:solidFill>
                <a:latin typeface="Calibri" panose="020F0502020204030204"/>
              </a:rPr>
              <a:t>Technisch</a:t>
            </a:r>
          </a:p>
        </p:txBody>
      </p:sp>
      <p:sp>
        <p:nvSpPr>
          <p:cNvPr id="41" name="TextBox 37">
            <a:extLst>
              <a:ext uri="{FF2B5EF4-FFF2-40B4-BE49-F238E27FC236}">
                <a16:creationId xmlns:a16="http://schemas.microsoft.com/office/drawing/2014/main" id="{D3EEC9B2-4526-8AE2-9AB1-8321A730C4CD}"/>
              </a:ext>
            </a:extLst>
          </p:cNvPr>
          <p:cNvSpPr txBox="1"/>
          <p:nvPr/>
        </p:nvSpPr>
        <p:spPr>
          <a:xfrm>
            <a:off x="1825318" y="680975"/>
            <a:ext cx="1858297" cy="24820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13" b="1">
                <a:solidFill>
                  <a:prstClr val="black"/>
                </a:solidFill>
                <a:latin typeface="Calibri" panose="020F0502020204030204"/>
              </a:rPr>
              <a:t>Basis</a:t>
            </a:r>
          </a:p>
        </p:txBody>
      </p:sp>
      <p:sp>
        <p:nvSpPr>
          <p:cNvPr id="42" name="TextBox 38">
            <a:extLst>
              <a:ext uri="{FF2B5EF4-FFF2-40B4-BE49-F238E27FC236}">
                <a16:creationId xmlns:a16="http://schemas.microsoft.com/office/drawing/2014/main" id="{361B95C2-A65B-2A69-4D39-38395BA72D47}"/>
              </a:ext>
            </a:extLst>
          </p:cNvPr>
          <p:cNvSpPr txBox="1"/>
          <p:nvPr/>
        </p:nvSpPr>
        <p:spPr>
          <a:xfrm>
            <a:off x="4290583" y="680975"/>
            <a:ext cx="1858297" cy="24820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13" b="1">
                <a:solidFill>
                  <a:prstClr val="black"/>
                </a:solidFill>
                <a:latin typeface="Calibri" panose="020F0502020204030204"/>
              </a:rPr>
              <a:t>Significant</a:t>
            </a:r>
          </a:p>
        </p:txBody>
      </p:sp>
      <p:sp>
        <p:nvSpPr>
          <p:cNvPr id="43" name="TextBox 39">
            <a:extLst>
              <a:ext uri="{FF2B5EF4-FFF2-40B4-BE49-F238E27FC236}">
                <a16:creationId xmlns:a16="http://schemas.microsoft.com/office/drawing/2014/main" id="{01250DF9-F242-DD4B-B70A-A62926787912}"/>
              </a:ext>
            </a:extLst>
          </p:cNvPr>
          <p:cNvSpPr txBox="1"/>
          <p:nvPr/>
        </p:nvSpPr>
        <p:spPr>
          <a:xfrm>
            <a:off x="6808004" y="680975"/>
            <a:ext cx="1858297" cy="24820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13" b="1">
                <a:solidFill>
                  <a:prstClr val="black"/>
                </a:solidFill>
                <a:latin typeface="Calibri" panose="020F0502020204030204"/>
              </a:rPr>
              <a:t>Ambitieus</a:t>
            </a:r>
          </a:p>
        </p:txBody>
      </p:sp>
      <p:pic>
        <p:nvPicPr>
          <p:cNvPr id="44" name="Graphic 43" descr="Klembord met aantal vinkjes silhouet">
            <a:extLst>
              <a:ext uri="{FF2B5EF4-FFF2-40B4-BE49-F238E27FC236}">
                <a16:creationId xmlns:a16="http://schemas.microsoft.com/office/drawing/2014/main" id="{32ED59E5-BE91-E05A-6552-7B401BF91A4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58825" y="111624"/>
            <a:ext cx="707852" cy="707852"/>
          </a:xfrm>
          <a:prstGeom prst="rect">
            <a:avLst/>
          </a:prstGeom>
        </p:spPr>
      </p:pic>
      <p:pic>
        <p:nvPicPr>
          <p:cNvPr id="45" name="Graphic 44" descr="Zoeken in inventaris silhouet">
            <a:extLst>
              <a:ext uri="{FF2B5EF4-FFF2-40B4-BE49-F238E27FC236}">
                <a16:creationId xmlns:a16="http://schemas.microsoft.com/office/drawing/2014/main" id="{F6F3CDC7-8CEE-D047-0815-3E4320E8176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2331" y="111127"/>
            <a:ext cx="685800" cy="685800"/>
          </a:xfrm>
          <a:prstGeom prst="rect">
            <a:avLst/>
          </a:prstGeom>
        </p:spPr>
      </p:pic>
      <p:pic>
        <p:nvPicPr>
          <p:cNvPr id="46" name="Graphic 45" descr="Zakelijke groei silhouet">
            <a:extLst>
              <a:ext uri="{FF2B5EF4-FFF2-40B4-BE49-F238E27FC236}">
                <a16:creationId xmlns:a16="http://schemas.microsoft.com/office/drawing/2014/main" id="{4557935F-18AB-7AB4-EE08-364224AB12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32884" y="111127"/>
            <a:ext cx="685800" cy="685800"/>
          </a:xfrm>
          <a:prstGeom prst="rect">
            <a:avLst/>
          </a:prstGeom>
        </p:spPr>
      </p:pic>
      <p:sp>
        <p:nvSpPr>
          <p:cNvPr id="47" name="TextBox 43">
            <a:extLst>
              <a:ext uri="{FF2B5EF4-FFF2-40B4-BE49-F238E27FC236}">
                <a16:creationId xmlns:a16="http://schemas.microsoft.com/office/drawing/2014/main" id="{9EF231AA-2CA9-CD70-25CE-57E419AB5E7D}"/>
              </a:ext>
            </a:extLst>
          </p:cNvPr>
          <p:cNvSpPr txBox="1"/>
          <p:nvPr/>
        </p:nvSpPr>
        <p:spPr>
          <a:xfrm rot="16200000">
            <a:off x="646545" y="1774017"/>
            <a:ext cx="985740" cy="248209"/>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defRPr/>
            </a:pPr>
            <a:r>
              <a:rPr lang="nl-NL" sz="1013" b="1">
                <a:solidFill>
                  <a:prstClr val="black"/>
                </a:solidFill>
                <a:latin typeface="Calibri" panose="020F0502020204030204"/>
              </a:rPr>
              <a:t>Oogsten</a:t>
            </a:r>
          </a:p>
        </p:txBody>
      </p:sp>
      <p:pic>
        <p:nvPicPr>
          <p:cNvPr id="48" name="Graphic 47" descr="Open hand with plant with solid fill">
            <a:extLst>
              <a:ext uri="{FF2B5EF4-FFF2-40B4-BE49-F238E27FC236}">
                <a16:creationId xmlns:a16="http://schemas.microsoft.com/office/drawing/2014/main" id="{4ED43E79-2B3E-5FBF-46E2-9E2D58267E7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8557" y="1621500"/>
            <a:ext cx="472360" cy="472360"/>
          </a:xfrm>
          <a:prstGeom prst="rect">
            <a:avLst/>
          </a:prstGeom>
        </p:spPr>
      </p:pic>
      <p:sp>
        <p:nvSpPr>
          <p:cNvPr id="2" name="Gelijkbenige driehoek 1"/>
          <p:cNvSpPr/>
          <p:nvPr/>
        </p:nvSpPr>
        <p:spPr>
          <a:xfrm rot="10800000">
            <a:off x="1995926" y="2373153"/>
            <a:ext cx="265266" cy="210164"/>
          </a:xfrm>
          <a:prstGeom prst="triangle">
            <a:avLst/>
          </a:prstGeom>
          <a:solidFill>
            <a:srgbClr val="FEF7F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13"/>
          </a:p>
        </p:txBody>
      </p:sp>
      <p:sp>
        <p:nvSpPr>
          <p:cNvPr id="49" name="Tekstvak 63">
            <a:extLst>
              <a:ext uri="{FF2B5EF4-FFF2-40B4-BE49-F238E27FC236}">
                <a16:creationId xmlns:a16="http://schemas.microsoft.com/office/drawing/2014/main" id="{C7E5C5F6-AB34-099C-23BB-BE710236C2D0}"/>
              </a:ext>
            </a:extLst>
          </p:cNvPr>
          <p:cNvSpPr txBox="1"/>
          <p:nvPr/>
        </p:nvSpPr>
        <p:spPr>
          <a:xfrm>
            <a:off x="6484092" y="1331892"/>
            <a:ext cx="1329487" cy="559961"/>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defRPr/>
            </a:pPr>
            <a:r>
              <a:rPr lang="nl-NL" sz="1013">
                <a:solidFill>
                  <a:prstClr val="black"/>
                </a:solidFill>
                <a:latin typeface="Calibri" panose="020F0502020204030204"/>
              </a:rPr>
              <a:t>De benodigde ruimte (inhoud, geld, tijd, eigen.) is aanwezig.</a:t>
            </a:r>
          </a:p>
        </p:txBody>
      </p:sp>
    </p:spTree>
    <p:extLst>
      <p:ext uri="{BB962C8B-B14F-4D97-AF65-F5344CB8AC3E}">
        <p14:creationId xmlns:p14="http://schemas.microsoft.com/office/powerpoint/2010/main" val="278110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4" grpId="0"/>
      <p:bldP spid="15" grpId="0"/>
      <p:bldP spid="31"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804F5-B898-8878-0822-B2AED1F6711F}"/>
              </a:ext>
            </a:extLst>
          </p:cNvPr>
          <p:cNvSpPr>
            <a:spLocks noGrp="1"/>
          </p:cNvSpPr>
          <p:nvPr>
            <p:ph type="title"/>
          </p:nvPr>
        </p:nvSpPr>
        <p:spPr>
          <a:xfrm>
            <a:off x="403706" y="0"/>
            <a:ext cx="8589039" cy="410788"/>
          </a:xfrm>
        </p:spPr>
        <p:txBody>
          <a:bodyPr>
            <a:noAutofit/>
          </a:bodyPr>
          <a:lstStyle/>
          <a:p>
            <a:r>
              <a:rPr lang="nl-NL" sz="2000">
                <a:cs typeface="Calibri Light"/>
              </a:rPr>
              <a:t>Oogsten – Eisen en Criteria voor Sloopcontracten </a:t>
            </a:r>
            <a:r>
              <a:rPr lang="nl-NL" sz="2000" i="1">
                <a:highlight>
                  <a:srgbClr val="FFFF00"/>
                </a:highlight>
                <a:cs typeface="Calibri Light"/>
              </a:rPr>
              <a:t>[ter illustratie, zie </a:t>
            </a:r>
            <a:r>
              <a:rPr lang="nl-NL" sz="2000" i="1">
                <a:highlight>
                  <a:srgbClr val="FFFF00"/>
                </a:highlight>
                <a:cs typeface="Calibri Light"/>
                <a:hlinkClick r:id="rId2"/>
              </a:rPr>
              <a:t>Eisendocument</a:t>
            </a:r>
            <a:r>
              <a:rPr lang="nl-NL" sz="2000" i="1">
                <a:highlight>
                  <a:srgbClr val="FFFF00"/>
                </a:highlight>
                <a:cs typeface="Calibri Light"/>
              </a:rPr>
              <a:t>]</a:t>
            </a:r>
            <a:endParaRPr lang="nl-NL" sz="2000"/>
          </a:p>
        </p:txBody>
      </p:sp>
      <p:sp>
        <p:nvSpPr>
          <p:cNvPr id="3" name="Tijdelijke aanduiding voor inhoud 2">
            <a:extLst>
              <a:ext uri="{FF2B5EF4-FFF2-40B4-BE49-F238E27FC236}">
                <a16:creationId xmlns:a16="http://schemas.microsoft.com/office/drawing/2014/main" id="{23A8C30A-D50D-9B4E-133D-35963F39E0AE}"/>
              </a:ext>
            </a:extLst>
          </p:cNvPr>
          <p:cNvSpPr>
            <a:spLocks noGrp="1"/>
          </p:cNvSpPr>
          <p:nvPr>
            <p:ph sz="half" idx="1"/>
          </p:nvPr>
        </p:nvSpPr>
        <p:spPr>
          <a:xfrm>
            <a:off x="403706" y="333179"/>
            <a:ext cx="8047350" cy="410788"/>
          </a:xfrm>
        </p:spPr>
        <p:txBody>
          <a:bodyPr vert="horz" lIns="0" tIns="0" rIns="0" bIns="0" rtlCol="0" anchor="t">
            <a:normAutofit/>
          </a:bodyPr>
          <a:lstStyle/>
          <a:p>
            <a:pPr marL="0" indent="0">
              <a:buNone/>
            </a:pPr>
            <a:r>
              <a:rPr lang="nl-NL" sz="1050" b="1"/>
              <a:t>Eisen</a:t>
            </a:r>
            <a:br>
              <a:rPr lang="nl-NL" sz="1050"/>
            </a:br>
            <a:r>
              <a:rPr lang="nl-NL" sz="1050" i="1"/>
              <a:t>Doel hiervan is het uitsluiten van niet-duurzame aanbiedingen. Er wordt onderscheid gemaakt in bekwaamheid en technische kwaliteit</a:t>
            </a:r>
          </a:p>
        </p:txBody>
      </p:sp>
      <p:sp>
        <p:nvSpPr>
          <p:cNvPr id="4" name="Tijdelijke aanduiding voor dianummer 3">
            <a:extLst>
              <a:ext uri="{FF2B5EF4-FFF2-40B4-BE49-F238E27FC236}">
                <a16:creationId xmlns:a16="http://schemas.microsoft.com/office/drawing/2014/main" id="{0BB6F994-1128-E2F9-A0C2-EA5F52A78223}"/>
              </a:ext>
            </a:extLst>
          </p:cNvPr>
          <p:cNvSpPr>
            <a:spLocks noGrp="1"/>
          </p:cNvSpPr>
          <p:nvPr>
            <p:ph type="sldNum" sz="quarter" idx="12"/>
          </p:nvPr>
        </p:nvSpPr>
        <p:spPr/>
        <p:txBody>
          <a:bodyPr/>
          <a:lstStyle/>
          <a:p>
            <a:fld id="{C31F7836-E4B3-4985-A8BA-D04AF4A8C90B}" type="slidenum">
              <a:rPr lang="en-GB" smtClean="0"/>
              <a:pPr/>
              <a:t>26</a:t>
            </a:fld>
            <a:endParaRPr lang="en-GB"/>
          </a:p>
        </p:txBody>
      </p:sp>
      <p:graphicFrame>
        <p:nvGraphicFramePr>
          <p:cNvPr id="5" name="Tabel 5">
            <a:extLst>
              <a:ext uri="{FF2B5EF4-FFF2-40B4-BE49-F238E27FC236}">
                <a16:creationId xmlns:a16="http://schemas.microsoft.com/office/drawing/2014/main" id="{DA3D3158-0461-BC30-0C6B-12217F4AF3FF}"/>
              </a:ext>
            </a:extLst>
          </p:cNvPr>
          <p:cNvGraphicFramePr>
            <a:graphicFrameLocks noGrp="1"/>
          </p:cNvGraphicFramePr>
          <p:nvPr>
            <p:extLst>
              <p:ext uri="{D42A27DB-BD31-4B8C-83A1-F6EECF244321}">
                <p14:modId xmlns:p14="http://schemas.microsoft.com/office/powerpoint/2010/main" val="4022465326"/>
              </p:ext>
            </p:extLst>
          </p:nvPr>
        </p:nvGraphicFramePr>
        <p:xfrm>
          <a:off x="154404" y="743967"/>
          <a:ext cx="8835191" cy="4482354"/>
        </p:xfrm>
        <a:graphic>
          <a:graphicData uri="http://schemas.openxmlformats.org/drawingml/2006/table">
            <a:tbl>
              <a:tblPr firstRow="1" bandRow="1">
                <a:tableStyleId>{5940675A-B579-460E-94D1-54222C63F5DA}</a:tableStyleId>
              </a:tblPr>
              <a:tblGrid>
                <a:gridCol w="340896">
                  <a:extLst>
                    <a:ext uri="{9D8B030D-6E8A-4147-A177-3AD203B41FA5}">
                      <a16:colId xmlns:a16="http://schemas.microsoft.com/office/drawing/2014/main" val="1218330770"/>
                    </a:ext>
                  </a:extLst>
                </a:gridCol>
                <a:gridCol w="691945">
                  <a:extLst>
                    <a:ext uri="{9D8B030D-6E8A-4147-A177-3AD203B41FA5}">
                      <a16:colId xmlns:a16="http://schemas.microsoft.com/office/drawing/2014/main" val="3652046106"/>
                    </a:ext>
                  </a:extLst>
                </a:gridCol>
                <a:gridCol w="860129">
                  <a:extLst>
                    <a:ext uri="{9D8B030D-6E8A-4147-A177-3AD203B41FA5}">
                      <a16:colId xmlns:a16="http://schemas.microsoft.com/office/drawing/2014/main" val="3882829798"/>
                    </a:ext>
                  </a:extLst>
                </a:gridCol>
                <a:gridCol w="3881939">
                  <a:extLst>
                    <a:ext uri="{9D8B030D-6E8A-4147-A177-3AD203B41FA5}">
                      <a16:colId xmlns:a16="http://schemas.microsoft.com/office/drawing/2014/main" val="4213711469"/>
                    </a:ext>
                  </a:extLst>
                </a:gridCol>
                <a:gridCol w="1743075">
                  <a:extLst>
                    <a:ext uri="{9D8B030D-6E8A-4147-A177-3AD203B41FA5}">
                      <a16:colId xmlns:a16="http://schemas.microsoft.com/office/drawing/2014/main" val="2853964713"/>
                    </a:ext>
                  </a:extLst>
                </a:gridCol>
                <a:gridCol w="1317207">
                  <a:extLst>
                    <a:ext uri="{9D8B030D-6E8A-4147-A177-3AD203B41FA5}">
                      <a16:colId xmlns:a16="http://schemas.microsoft.com/office/drawing/2014/main" val="2948332226"/>
                    </a:ext>
                  </a:extLst>
                </a:gridCol>
              </a:tblGrid>
              <a:tr h="225333">
                <a:tc>
                  <a:txBody>
                    <a:bodyPr/>
                    <a:lstStyle/>
                    <a:p>
                      <a:r>
                        <a:rPr lang="nl-NL" sz="700"/>
                        <a:t>Nr.</a:t>
                      </a:r>
                    </a:p>
                  </a:txBody>
                  <a:tcPr>
                    <a:solidFill>
                      <a:schemeClr val="accent6">
                        <a:lumMod val="40000"/>
                        <a:lumOff val="60000"/>
                      </a:schemeClr>
                    </a:solidFill>
                  </a:tcPr>
                </a:tc>
                <a:tc>
                  <a:txBody>
                    <a:bodyPr/>
                    <a:lstStyle/>
                    <a:p>
                      <a:r>
                        <a:rPr lang="nl-NL" sz="700"/>
                        <a:t>Niveau</a:t>
                      </a:r>
                    </a:p>
                  </a:txBody>
                  <a:tcPr>
                    <a:solidFill>
                      <a:schemeClr val="accent6">
                        <a:lumMod val="40000"/>
                        <a:lumOff val="60000"/>
                      </a:schemeClr>
                    </a:solidFill>
                  </a:tcPr>
                </a:tc>
                <a:tc>
                  <a:txBody>
                    <a:bodyPr/>
                    <a:lstStyle/>
                    <a:p>
                      <a:r>
                        <a:rPr lang="nl-NL" sz="700"/>
                        <a:t>Onderwerp</a:t>
                      </a:r>
                    </a:p>
                  </a:txBody>
                  <a:tcPr>
                    <a:solidFill>
                      <a:schemeClr val="accent6">
                        <a:lumMod val="40000"/>
                        <a:lumOff val="60000"/>
                      </a:schemeClr>
                    </a:solidFill>
                  </a:tcPr>
                </a:tc>
                <a:tc>
                  <a:txBody>
                    <a:bodyPr/>
                    <a:lstStyle/>
                    <a:p>
                      <a:r>
                        <a:rPr lang="nl-NL" sz="700"/>
                        <a:t>Eis/criterium</a:t>
                      </a:r>
                    </a:p>
                  </a:txBody>
                  <a:tcPr>
                    <a:solidFill>
                      <a:schemeClr val="accent6">
                        <a:lumMod val="40000"/>
                        <a:lumOff val="60000"/>
                      </a:schemeClr>
                    </a:solidFill>
                  </a:tcPr>
                </a:tc>
                <a:tc>
                  <a:txBody>
                    <a:bodyPr/>
                    <a:lstStyle/>
                    <a:p>
                      <a:r>
                        <a:rPr lang="nl-NL" sz="700"/>
                        <a:t>Toelichting </a:t>
                      </a:r>
                    </a:p>
                  </a:txBody>
                  <a:tcPr>
                    <a:solidFill>
                      <a:schemeClr val="accent6">
                        <a:lumMod val="40000"/>
                        <a:lumOff val="60000"/>
                      </a:schemeClr>
                    </a:solidFill>
                  </a:tcPr>
                </a:tc>
                <a:tc>
                  <a:txBody>
                    <a:bodyPr/>
                    <a:lstStyle/>
                    <a:p>
                      <a:r>
                        <a:rPr lang="nl-NL" sz="700"/>
                        <a:t>Aandachtspunt</a:t>
                      </a:r>
                    </a:p>
                  </a:txBody>
                  <a:tcPr>
                    <a:solidFill>
                      <a:schemeClr val="accent6">
                        <a:lumMod val="40000"/>
                        <a:lumOff val="60000"/>
                      </a:schemeClr>
                    </a:solidFill>
                  </a:tcPr>
                </a:tc>
                <a:extLst>
                  <a:ext uri="{0D108BD9-81ED-4DB2-BD59-A6C34878D82A}">
                    <a16:rowId xmlns:a16="http://schemas.microsoft.com/office/drawing/2014/main" val="583700349"/>
                  </a:ext>
                </a:extLst>
              </a:tr>
              <a:tr h="439823">
                <a:tc>
                  <a:txBody>
                    <a:bodyPr/>
                    <a:lstStyle/>
                    <a:p>
                      <a:r>
                        <a:rPr lang="nl-NL" sz="700"/>
                        <a:t>1</a:t>
                      </a:r>
                    </a:p>
                  </a:txBody>
                  <a:tcPr/>
                </a:tc>
                <a:tc>
                  <a:txBody>
                    <a:bodyPr/>
                    <a:lstStyle/>
                    <a:p>
                      <a:r>
                        <a:rPr lang="nl-NL" sz="600">
                          <a:latin typeface="Verdana"/>
                          <a:ea typeface="Verdana"/>
                        </a:rPr>
                        <a:t>1, 2 &amp; 3</a:t>
                      </a:r>
                    </a:p>
                  </a:txBody>
                  <a:tcPr/>
                </a:tc>
                <a:tc>
                  <a:txBody>
                    <a:bodyPr/>
                    <a:lstStyle/>
                    <a:p>
                      <a:r>
                        <a:rPr lang="nl-NL" sz="600">
                          <a:latin typeface="Verdana"/>
                          <a:ea typeface="Verdana"/>
                        </a:rPr>
                        <a:t>Certificering</a:t>
                      </a:r>
                    </a:p>
                  </a:txBody>
                  <a:tcPr/>
                </a:tc>
                <a:tc>
                  <a:txBody>
                    <a:bodyPr/>
                    <a:lstStyle/>
                    <a:p>
                      <a:r>
                        <a:rPr lang="nl-NL" sz="600">
                          <a:latin typeface="Verdana"/>
                          <a:ea typeface="Verdana"/>
                        </a:rPr>
                        <a:t>Opdrachtnemer dient op het moment van indienen van de Inschrijving en gedurende de uitvoering van de opdracht gecertificeerd te zijn volgens de BRL- SVMS 007. </a:t>
                      </a:r>
                      <a:br>
                        <a:rPr lang="nl-NL" sz="600">
                          <a:latin typeface="Verdana"/>
                          <a:ea typeface="Verdana"/>
                        </a:rPr>
                      </a:br>
                      <a:r>
                        <a:rPr lang="nl-NL" sz="600">
                          <a:solidFill>
                            <a:schemeClr val="tx1"/>
                          </a:solidFill>
                          <a:latin typeface="Verdana"/>
                          <a:ea typeface="Verdana"/>
                        </a:rPr>
                        <a:t>Opdrachtnemer dient tijdens de uitvoering daarmee </a:t>
                      </a:r>
                      <a:r>
                        <a:rPr lang="nl-NL" sz="600">
                          <a:latin typeface="Verdana"/>
                          <a:ea typeface="Verdana"/>
                        </a:rPr>
                        <a:t>het proces te hanteren dat in deze richtlijn wordt beschreven. </a:t>
                      </a:r>
                      <a:endParaRPr lang="nl-NL" sz="600">
                        <a:latin typeface="Verdana" panose="020B0604030504040204" pitchFamily="34" charset="0"/>
                        <a:ea typeface="Verdana" panose="020B0604030504040204" pitchFamily="34" charset="0"/>
                      </a:endParaRPr>
                    </a:p>
                  </a:txBody>
                  <a:tcPr/>
                </a:tc>
                <a:tc>
                  <a:txBody>
                    <a:bodyPr/>
                    <a:lstStyle/>
                    <a:p>
                      <a:r>
                        <a:rPr lang="nl-NL" sz="600">
                          <a:latin typeface="Verdana"/>
                          <a:ea typeface="Verdana"/>
                        </a:rPr>
                        <a:t>Werken conform dit certificaat, o.a. door een stoffeninventarisatie, opstellen scheidingsplan en stoffenverantwoording.</a:t>
                      </a:r>
                    </a:p>
                  </a:txBody>
                  <a:tcPr/>
                </a:tc>
                <a:tc>
                  <a:txBody>
                    <a:bodyPr/>
                    <a:lstStyle/>
                    <a:p>
                      <a:r>
                        <a:rPr lang="nl-NL" sz="600">
                          <a:latin typeface="Verdana"/>
                          <a:ea typeface="Verdana"/>
                        </a:rPr>
                        <a:t>SloopCirculair.nl </a:t>
                      </a:r>
                      <a:endParaRPr lang="nl-NL" sz="60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53399167"/>
                  </a:ext>
                </a:extLst>
              </a:tr>
              <a:tr h="556651">
                <a:tc>
                  <a:txBody>
                    <a:bodyPr/>
                    <a:lstStyle/>
                    <a:p>
                      <a:r>
                        <a:rPr lang="nl-NL" sz="700"/>
                        <a:t>2</a:t>
                      </a:r>
                    </a:p>
                  </a:txBody>
                  <a:tcPr>
                    <a:solidFill>
                      <a:schemeClr val="bg1">
                        <a:lumMod val="95000"/>
                      </a:schemeClr>
                    </a:solidFill>
                  </a:tcPr>
                </a:tc>
                <a:tc>
                  <a:txBody>
                    <a:bodyPr/>
                    <a:lstStyle/>
                    <a:p>
                      <a:r>
                        <a:rPr lang="nl-NL" sz="600">
                          <a:latin typeface="Verdana"/>
                          <a:ea typeface="Verdana"/>
                        </a:rPr>
                        <a:t>1, 2 &amp; 3</a:t>
                      </a:r>
                    </a:p>
                  </a:txBody>
                  <a:tcPr>
                    <a:solidFill>
                      <a:schemeClr val="bg1">
                        <a:lumMod val="95000"/>
                      </a:schemeClr>
                    </a:solidFill>
                  </a:tcPr>
                </a:tc>
                <a:tc>
                  <a:txBody>
                    <a:bodyPr/>
                    <a:lstStyle/>
                    <a:p>
                      <a:r>
                        <a:rPr lang="nl-NL" sz="600">
                          <a:latin typeface="Verdana"/>
                          <a:ea typeface="Verdana"/>
                        </a:rPr>
                        <a:t>Verwerking</a:t>
                      </a:r>
                    </a:p>
                  </a:txBody>
                  <a:tcP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600" b="0" i="0">
                          <a:solidFill>
                            <a:srgbClr val="111111"/>
                          </a:solidFill>
                          <a:effectLst/>
                          <a:latin typeface="Verdana"/>
                          <a:ea typeface="Verdana"/>
                        </a:rPr>
                        <a:t>Het vrijkomend betonpuin vervalt aan de aannemer die het materiaal aantoonbaar verwerkt en certificeert (of laat verwerken en certificeren) volgens BRL 2506-1 als toeslagmateriaal voor beton. Tevens dient de producent van het recyclinggranulaat aantoonbaar te beschikken over een Prestatieverklaring voor toeslagmaterialen (NEN 12620) in beton.</a:t>
                      </a:r>
                      <a:endParaRPr lang="nl-NL" sz="500">
                        <a:latin typeface="Verdana"/>
                        <a:ea typeface="Verdana"/>
                      </a:endParaRPr>
                    </a:p>
                  </a:txBody>
                  <a:tcPr>
                    <a:solidFill>
                      <a:schemeClr val="bg1">
                        <a:lumMod val="95000"/>
                      </a:schemeClr>
                    </a:solidFill>
                  </a:tcPr>
                </a:tc>
                <a:tc>
                  <a:txBody>
                    <a:bodyPr/>
                    <a:lstStyle/>
                    <a:p>
                      <a:r>
                        <a:rPr lang="nl-NL" sz="600">
                          <a:latin typeface="Verdana"/>
                          <a:ea typeface="Verdana"/>
                        </a:rPr>
                        <a:t>Dit zorgt dat betonpuin zo wordt gerecycled dat het als toeslagmateriaal voor nieuw beton kan worden gebruikt, en niet onder de weg terecht komt. </a:t>
                      </a:r>
                      <a:endParaRPr lang="nl-NL" sz="600">
                        <a:latin typeface="Verdana" panose="020B0604030504040204" pitchFamily="34" charset="0"/>
                        <a:ea typeface="Verdana" panose="020B0604030504040204" pitchFamily="34" charset="0"/>
                      </a:endParaRPr>
                    </a:p>
                  </a:txBody>
                  <a:tcPr>
                    <a:solidFill>
                      <a:schemeClr val="bg1">
                        <a:lumMod val="95000"/>
                      </a:schemeClr>
                    </a:solidFill>
                  </a:tcPr>
                </a:tc>
                <a:tc>
                  <a:txBody>
                    <a:bodyPr/>
                    <a:lstStyle/>
                    <a:p>
                      <a:endParaRPr lang="nl-NL" sz="600">
                        <a:latin typeface="Verdana" panose="020B0604030504040204" pitchFamily="34" charset="0"/>
                        <a:ea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3381600742"/>
                  </a:ext>
                </a:extLst>
              </a:tr>
              <a:tr h="494778">
                <a:tc>
                  <a:txBody>
                    <a:bodyPr/>
                    <a:lstStyle/>
                    <a:p>
                      <a:r>
                        <a:rPr lang="nl-NL" sz="700"/>
                        <a:t>3</a:t>
                      </a:r>
                    </a:p>
                  </a:txBody>
                  <a:tcPr/>
                </a:tc>
                <a:tc>
                  <a:txBody>
                    <a:bodyPr/>
                    <a:lstStyle/>
                    <a:p>
                      <a:r>
                        <a:rPr lang="nl-NL" sz="600">
                          <a:latin typeface="Verdana"/>
                          <a:ea typeface="Verdana"/>
                        </a:rPr>
                        <a:t>1, 2 &amp; 3</a:t>
                      </a:r>
                    </a:p>
                  </a:txBody>
                  <a:tcPr/>
                </a:tc>
                <a:tc>
                  <a:txBody>
                    <a:bodyPr/>
                    <a:lstStyle/>
                    <a:p>
                      <a:r>
                        <a:rPr lang="nl-NL" sz="600">
                          <a:latin typeface="Verdana"/>
                          <a:ea typeface="Verdana"/>
                        </a:rPr>
                        <a:t>Circulariteit Beton</a:t>
                      </a:r>
                    </a:p>
                  </a:txBody>
                  <a:tcPr/>
                </a:tc>
                <a:tc>
                  <a:txBody>
                    <a:bodyPr/>
                    <a:lstStyle/>
                    <a:p>
                      <a:r>
                        <a:rPr lang="nl-NL" sz="600">
                          <a:latin typeface="Verdana"/>
                          <a:ea typeface="Verdana"/>
                        </a:rPr>
                        <a:t>Bij een sloopproject dient 90 % m/m van de totale massa van het beton zo behandeld te worden dat het gerecycled kan worden. </a:t>
                      </a:r>
                      <a:endParaRPr lang="nl-NL" sz="600">
                        <a:highlight>
                          <a:srgbClr val="FFFF00"/>
                        </a:highlight>
                        <a:latin typeface="Verdana" panose="020B0604030504040204" pitchFamily="34" charset="0"/>
                        <a:ea typeface="Verdana" panose="020B0604030504040204" pitchFamily="34" charset="0"/>
                      </a:endParaRPr>
                    </a:p>
                  </a:txBody>
                  <a:tcPr/>
                </a:tc>
                <a:tc>
                  <a:txBody>
                    <a:bodyPr/>
                    <a:lstStyle/>
                    <a:p>
                      <a:r>
                        <a:rPr lang="nl-NL" sz="600">
                          <a:latin typeface="Verdana"/>
                          <a:ea typeface="Verdana"/>
                        </a:rPr>
                        <a:t>Gebruik hiervoor het productblad voor Beton Recycling, te vinden op: </a:t>
                      </a:r>
                      <a:r>
                        <a:rPr lang="nl-NL" sz="600">
                          <a:latin typeface="Verdana"/>
                          <a:ea typeface="Verdana"/>
                          <a:hlinkClick r:id="rId3"/>
                        </a:rPr>
                        <a:t>https://www.sloopcirculair.nl/productbladen/</a:t>
                      </a:r>
                      <a:r>
                        <a:rPr lang="nl-NL" sz="600">
                          <a:latin typeface="Verdana"/>
                          <a:ea typeface="Verdana"/>
                        </a:rPr>
                        <a:t> </a:t>
                      </a:r>
                      <a:endParaRPr lang="nl-NL" sz="600">
                        <a:latin typeface="Verdana" panose="020B0604030504040204" pitchFamily="34" charset="0"/>
                        <a:ea typeface="Verdana" panose="020B0604030504040204" pitchFamily="34" charset="0"/>
                      </a:endParaRPr>
                    </a:p>
                  </a:txBody>
                  <a:tcPr/>
                </a:tc>
                <a:tc>
                  <a:txBody>
                    <a:bodyPr/>
                    <a:lstStyle/>
                    <a:p>
                      <a:r>
                        <a:rPr lang="nl-NL" sz="600">
                          <a:latin typeface="Verdana"/>
                          <a:ea typeface="Verdana"/>
                        </a:rPr>
                        <a:t>SloopCirculair.nl</a:t>
                      </a:r>
                    </a:p>
                  </a:txBody>
                  <a:tcPr/>
                </a:tc>
                <a:extLst>
                  <a:ext uri="{0D108BD9-81ED-4DB2-BD59-A6C34878D82A}">
                    <a16:rowId xmlns:a16="http://schemas.microsoft.com/office/drawing/2014/main" val="4041359256"/>
                  </a:ext>
                </a:extLst>
              </a:tr>
              <a:tr h="474077">
                <a:tc>
                  <a:txBody>
                    <a:bodyPr/>
                    <a:lstStyle/>
                    <a:p>
                      <a:r>
                        <a:rPr lang="nl-NL" sz="700"/>
                        <a:t>4</a:t>
                      </a:r>
                    </a:p>
                  </a:txBody>
                  <a:tcPr>
                    <a:solidFill>
                      <a:schemeClr val="bg1">
                        <a:lumMod val="95000"/>
                      </a:schemeClr>
                    </a:solidFill>
                  </a:tcPr>
                </a:tc>
                <a:tc>
                  <a:txBody>
                    <a:bodyPr/>
                    <a:lstStyle/>
                    <a:p>
                      <a:r>
                        <a:rPr lang="nl-NL" sz="600">
                          <a:latin typeface="Verdana"/>
                          <a:ea typeface="Verdana"/>
                        </a:rPr>
                        <a:t>1, 2 &amp; 3</a:t>
                      </a:r>
                    </a:p>
                  </a:txBody>
                  <a:tcPr>
                    <a:solidFill>
                      <a:schemeClr val="bg1">
                        <a:lumMod val="95000"/>
                      </a:schemeClr>
                    </a:solidFill>
                  </a:tcPr>
                </a:tc>
                <a:tc>
                  <a:txBody>
                    <a:bodyPr/>
                    <a:lstStyle/>
                    <a:p>
                      <a:r>
                        <a:rPr lang="nl-NL" sz="600">
                          <a:latin typeface="Verdana"/>
                          <a:ea typeface="Verdana"/>
                        </a:rPr>
                        <a:t>Circulariteit Metalen</a:t>
                      </a:r>
                    </a:p>
                  </a:txBody>
                  <a:tcPr>
                    <a:solidFill>
                      <a:schemeClr val="bg1">
                        <a:lumMod val="95000"/>
                      </a:schemeClr>
                    </a:solidFill>
                  </a:tcPr>
                </a:tc>
                <a:tc>
                  <a:txBody>
                    <a:bodyPr/>
                    <a:lstStyle/>
                    <a:p>
                      <a:r>
                        <a:rPr lang="nl-NL" sz="600">
                          <a:latin typeface="Verdana"/>
                          <a:ea typeface="Verdana"/>
                        </a:rPr>
                        <a:t>Bij een sloopproject dient 95 % m/m van de totale massa van het metaal zo behandeld te worden dat het gerecycled kan worden. </a:t>
                      </a:r>
                      <a:endParaRPr lang="nl-NL" sz="600">
                        <a:latin typeface="Verdana" panose="020B0604030504040204" pitchFamily="34" charset="0"/>
                        <a:ea typeface="Verdana" panose="020B0604030504040204" pitchFamily="34" charset="0"/>
                      </a:endParaRPr>
                    </a:p>
                  </a:txBody>
                  <a:tcPr>
                    <a:solidFill>
                      <a:schemeClr val="bg1">
                        <a:lumMod val="95000"/>
                      </a:schemeClr>
                    </a:solidFill>
                  </a:tcPr>
                </a:tc>
                <a:tc>
                  <a:txBody>
                    <a:bodyPr/>
                    <a:lstStyle/>
                    <a:p>
                      <a:r>
                        <a:rPr lang="nl-NL" sz="600">
                          <a:latin typeface="Verdana"/>
                          <a:ea typeface="Verdana"/>
                        </a:rPr>
                        <a:t>Gebruik hiervoor het productblad voor Metalen Recycling, te vinden op: </a:t>
                      </a:r>
                      <a:r>
                        <a:rPr lang="nl-NL" sz="600">
                          <a:latin typeface="Verdana"/>
                          <a:ea typeface="Verdana"/>
                          <a:hlinkClick r:id="rId3"/>
                        </a:rPr>
                        <a:t>https://www.sloopcirculair.nl/productbladen/</a:t>
                      </a:r>
                      <a:r>
                        <a:rPr lang="nl-NL" sz="600">
                          <a:latin typeface="Verdana"/>
                          <a:ea typeface="Verdana"/>
                        </a:rPr>
                        <a:t> </a:t>
                      </a:r>
                      <a:endParaRPr lang="nl-NL" sz="600">
                        <a:latin typeface="Verdana" panose="020B0604030504040204" pitchFamily="34" charset="0"/>
                        <a:ea typeface="Verdana" panose="020B0604030504040204" pitchFamily="34" charset="0"/>
                      </a:endParaRPr>
                    </a:p>
                  </a:txBody>
                  <a:tcPr>
                    <a:solidFill>
                      <a:schemeClr val="bg1">
                        <a:lumMod val="95000"/>
                      </a:schemeClr>
                    </a:solidFill>
                  </a:tcPr>
                </a:tc>
                <a:tc>
                  <a:txBody>
                    <a:bodyPr/>
                    <a:lstStyle/>
                    <a:p>
                      <a:r>
                        <a:rPr lang="nl-NL" sz="600">
                          <a:latin typeface="Verdana"/>
                          <a:ea typeface="Verdana"/>
                        </a:rPr>
                        <a:t>SloopCirculair.nl</a:t>
                      </a:r>
                    </a:p>
                  </a:txBody>
                  <a:tcPr>
                    <a:solidFill>
                      <a:schemeClr val="bg1">
                        <a:lumMod val="95000"/>
                      </a:schemeClr>
                    </a:solidFill>
                  </a:tcPr>
                </a:tc>
                <a:extLst>
                  <a:ext uri="{0D108BD9-81ED-4DB2-BD59-A6C34878D82A}">
                    <a16:rowId xmlns:a16="http://schemas.microsoft.com/office/drawing/2014/main" val="3502091442"/>
                  </a:ext>
                </a:extLst>
              </a:tr>
              <a:tr h="415625">
                <a:tc>
                  <a:txBody>
                    <a:bodyPr/>
                    <a:lstStyle/>
                    <a:p>
                      <a:r>
                        <a:rPr lang="nl-NL" sz="700"/>
                        <a:t>5</a:t>
                      </a:r>
                    </a:p>
                  </a:txBody>
                  <a:tcPr/>
                </a:tc>
                <a:tc>
                  <a:txBody>
                    <a:bodyPr/>
                    <a:lstStyle/>
                    <a:p>
                      <a:r>
                        <a:rPr lang="nl-NL" sz="600">
                          <a:latin typeface="Verdana"/>
                          <a:ea typeface="Verdana"/>
                        </a:rPr>
                        <a:t>1, 2 &amp; 3</a:t>
                      </a:r>
                    </a:p>
                  </a:txBody>
                  <a:tcPr/>
                </a:tc>
                <a:tc>
                  <a:txBody>
                    <a:bodyPr/>
                    <a:lstStyle/>
                    <a:p>
                      <a:r>
                        <a:rPr lang="nl-NL" sz="600">
                          <a:latin typeface="Verdana"/>
                          <a:ea typeface="Verdana"/>
                        </a:rPr>
                        <a:t>Hergebruik</a:t>
                      </a:r>
                    </a:p>
                  </a:txBody>
                  <a:tcPr/>
                </a:tc>
                <a:tc>
                  <a:txBody>
                    <a:bodyPr/>
                    <a:lstStyle/>
                    <a:p>
                      <a:r>
                        <a:rPr lang="nl-NL" sz="600">
                          <a:latin typeface="Verdana"/>
                          <a:ea typeface="Verdana"/>
                        </a:rPr>
                        <a:t>In voorbereiding op de sloop dient de aannemer een herbruikbaarheidsscan uit te voeren en deze ter kennis te brengen van de opdrachtgever. Deze scan geeft de mogelijkheden tot hergebruik</a:t>
                      </a:r>
                      <a:r>
                        <a:rPr lang="nl-NL" sz="600">
                          <a:solidFill>
                            <a:srgbClr val="FF0000"/>
                          </a:solidFill>
                          <a:latin typeface="Verdana"/>
                          <a:ea typeface="Verdana"/>
                        </a:rPr>
                        <a:t> </a:t>
                      </a:r>
                      <a:r>
                        <a:rPr lang="nl-NL" sz="600">
                          <a:solidFill>
                            <a:schemeClr val="tx1"/>
                          </a:solidFill>
                          <a:latin typeface="Verdana"/>
                          <a:ea typeface="Verdana"/>
                        </a:rPr>
                        <a:t>weer</a:t>
                      </a:r>
                      <a:r>
                        <a:rPr lang="nl-NL" sz="600">
                          <a:latin typeface="Verdana"/>
                          <a:ea typeface="Verdana"/>
                        </a:rPr>
                        <a:t> en geeft de aannemer houvast tot het circulair oogsten van het object. </a:t>
                      </a:r>
                      <a:endParaRPr lang="nl-NL" sz="600">
                        <a:latin typeface="Verdana" panose="020B0604030504040204" pitchFamily="34" charset="0"/>
                        <a:ea typeface="Verdana" panose="020B0604030504040204" pitchFamily="34" charset="0"/>
                      </a:endParaRPr>
                    </a:p>
                  </a:txBody>
                  <a:tcPr/>
                </a:tc>
                <a:tc>
                  <a:txBody>
                    <a:bodyPr/>
                    <a:lstStyle/>
                    <a:p>
                      <a:endParaRPr lang="nl-NL" sz="600">
                        <a:latin typeface="Verdana" panose="020B0604030504040204" pitchFamily="34" charset="0"/>
                        <a:ea typeface="Verdana" panose="020B0604030504040204" pitchFamily="34" charset="0"/>
                      </a:endParaRPr>
                    </a:p>
                  </a:txBody>
                  <a:tcPr/>
                </a:tc>
                <a:tc>
                  <a:txBody>
                    <a:bodyPr/>
                    <a:lstStyle/>
                    <a:p>
                      <a:endParaRPr lang="nl-NL" sz="600">
                        <a:highlight>
                          <a:srgbClr val="00FF00"/>
                        </a:highlight>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2983251628"/>
                  </a:ext>
                </a:extLst>
              </a:tr>
              <a:tr h="967611">
                <a:tc>
                  <a:txBody>
                    <a:bodyPr/>
                    <a:lstStyle/>
                    <a:p>
                      <a:r>
                        <a:rPr lang="nl-NL" sz="700"/>
                        <a:t>6</a:t>
                      </a:r>
                    </a:p>
                  </a:txBody>
                  <a:tcPr>
                    <a:solidFill>
                      <a:schemeClr val="bg1">
                        <a:lumMod val="95000"/>
                      </a:schemeClr>
                    </a:solidFill>
                  </a:tcPr>
                </a:tc>
                <a:tc>
                  <a:txBody>
                    <a:bodyPr/>
                    <a:lstStyle/>
                    <a:p>
                      <a:r>
                        <a:rPr lang="nl-NL" sz="600">
                          <a:latin typeface="Verdana"/>
                          <a:ea typeface="Verdana"/>
                        </a:rPr>
                        <a:t>1 &amp; 2</a:t>
                      </a:r>
                    </a:p>
                  </a:txBody>
                  <a:tcPr>
                    <a:solidFill>
                      <a:schemeClr val="bg1">
                        <a:lumMod val="95000"/>
                      </a:schemeClr>
                    </a:solidFill>
                  </a:tcPr>
                </a:tc>
                <a:tc>
                  <a:txBody>
                    <a:bodyPr/>
                    <a:lstStyle/>
                    <a:p>
                      <a:r>
                        <a:rPr lang="nl-NL" sz="600">
                          <a:latin typeface="Verdana"/>
                          <a:ea typeface="Verdana"/>
                        </a:rPr>
                        <a:t>Hergebruik</a:t>
                      </a:r>
                    </a:p>
                  </a:txBody>
                  <a:tcPr>
                    <a:solidFill>
                      <a:schemeClr val="bg1">
                        <a:lumMod val="95000"/>
                      </a:schemeClr>
                    </a:solidFill>
                  </a:tcPr>
                </a:tc>
                <a:tc>
                  <a:txBody>
                    <a:bodyPr/>
                    <a:lstStyle/>
                    <a:p>
                      <a:r>
                        <a:rPr lang="nl-NL" sz="600">
                          <a:solidFill>
                            <a:schemeClr val="tx1"/>
                          </a:solidFill>
                          <a:latin typeface="Verdana"/>
                          <a:ea typeface="Verdana"/>
                        </a:rPr>
                        <a:t>Aan de hand van de uitgevoerde herbruikbaarheidsscan stelt de aannemer, voorafgaand aan de sloop, een sloop- en hergebruikplan op en brengt deze ter kennis van de opdrachtgever. Dit verschaft een inzicht in de manier van slopen en de verwachte mate waarin onderdelen worden hergebruikt. In dit plan dienen ten minste de volgende onderwerpen te worden beschreven: </a:t>
                      </a:r>
                      <a:endParaRPr lang="nl-NL"/>
                    </a:p>
                    <a:p>
                      <a:pPr marL="171450" indent="-171450">
                        <a:buFontTx/>
                        <a:buChar char="-"/>
                      </a:pPr>
                      <a:r>
                        <a:rPr lang="nl-NL" sz="600">
                          <a:solidFill>
                            <a:schemeClr val="tx1"/>
                          </a:solidFill>
                          <a:latin typeface="Verdana"/>
                          <a:ea typeface="Verdana"/>
                        </a:rPr>
                        <a:t>De manier waarop er wordt gesloopt (omschrijving van de werkwijze); </a:t>
                      </a:r>
                    </a:p>
                    <a:p>
                      <a:pPr marL="171450" indent="-171450">
                        <a:buFontTx/>
                        <a:buChar char="-"/>
                      </a:pPr>
                      <a:r>
                        <a:rPr lang="nl-NL" sz="600">
                          <a:solidFill>
                            <a:schemeClr val="tx1"/>
                          </a:solidFill>
                          <a:latin typeface="Verdana"/>
                          <a:ea typeface="Verdana"/>
                        </a:rPr>
                        <a:t>hoe materialen worden gescheiden; </a:t>
                      </a:r>
                    </a:p>
                    <a:p>
                      <a:pPr marL="171450" indent="-171450">
                        <a:buFontTx/>
                        <a:buChar char="-"/>
                      </a:pPr>
                      <a:r>
                        <a:rPr lang="nl-NL" sz="600">
                          <a:solidFill>
                            <a:schemeClr val="tx1"/>
                          </a:solidFill>
                          <a:latin typeface="Verdana"/>
                          <a:ea typeface="Verdana"/>
                        </a:rPr>
                        <a:t>In welke materiaalstromen de vrijkomende onderdelen worden gescheiden, waarbij ten minste de volgende materiaalstromen moeten worden gescheiden: [xxx]</a:t>
                      </a:r>
                    </a:p>
                    <a:p>
                      <a:pPr marL="171450" indent="-171450">
                        <a:buFontTx/>
                        <a:buChar char="-"/>
                      </a:pPr>
                      <a:r>
                        <a:rPr lang="nl-NL" sz="600">
                          <a:solidFill>
                            <a:schemeClr val="tx1"/>
                          </a:solidFill>
                          <a:latin typeface="Verdana"/>
                          <a:ea typeface="Verdana"/>
                        </a:rPr>
                        <a:t>de verwachte onderdelen geschikt voor hergebruik;</a:t>
                      </a:r>
                    </a:p>
                    <a:p>
                      <a:pPr marL="171450" indent="-171450">
                        <a:buFontTx/>
                        <a:buChar char="-"/>
                      </a:pPr>
                      <a:r>
                        <a:rPr lang="nl-NL" sz="600">
                          <a:solidFill>
                            <a:schemeClr val="tx1"/>
                          </a:solidFill>
                          <a:latin typeface="Verdana"/>
                          <a:ea typeface="Verdana"/>
                        </a:rPr>
                        <a:t>hoe de objecten geschikt worden gemaakt voor hergebruik </a:t>
                      </a:r>
                    </a:p>
                  </a:txBody>
                  <a:tcPr>
                    <a:solidFill>
                      <a:schemeClr val="bg1">
                        <a:lumMod val="95000"/>
                      </a:schemeClr>
                    </a:solidFill>
                  </a:tcPr>
                </a:tc>
                <a:tc>
                  <a:txBody>
                    <a:bodyPr/>
                    <a:lstStyle/>
                    <a:p>
                      <a:endParaRPr lang="nl-NL" sz="600">
                        <a:latin typeface="Verdana" panose="020B0604030504040204" pitchFamily="34" charset="0"/>
                        <a:ea typeface="Verdana" panose="020B0604030504040204" pitchFamily="34" charset="0"/>
                      </a:endParaRPr>
                    </a:p>
                  </a:txBody>
                  <a:tcPr>
                    <a:solidFill>
                      <a:schemeClr val="bg1">
                        <a:lumMod val="95000"/>
                      </a:schemeClr>
                    </a:solidFill>
                  </a:tcPr>
                </a:tc>
                <a:tc>
                  <a:txBody>
                    <a:bodyPr/>
                    <a:lstStyle/>
                    <a:p>
                      <a:r>
                        <a:rPr lang="nl-NL" sz="600">
                          <a:latin typeface="Verdana"/>
                          <a:ea typeface="Verdana"/>
                        </a:rPr>
                        <a:t>Deels zelf, deels RTD 1033 Verduurzaming beton </a:t>
                      </a:r>
                      <a:endParaRPr lang="nl-NL" sz="600">
                        <a:latin typeface="Verdana" panose="020B0604030504040204" pitchFamily="34" charset="0"/>
                        <a:ea typeface="Verdana" panose="020B0604030504040204" pitchFamily="34" charset="0"/>
                      </a:endParaRPr>
                    </a:p>
                  </a:txBody>
                  <a:tcPr>
                    <a:solidFill>
                      <a:schemeClr val="bg1">
                        <a:lumMod val="95000"/>
                      </a:schemeClr>
                    </a:solidFill>
                  </a:tcPr>
                </a:tc>
                <a:extLst>
                  <a:ext uri="{0D108BD9-81ED-4DB2-BD59-A6C34878D82A}">
                    <a16:rowId xmlns:a16="http://schemas.microsoft.com/office/drawing/2014/main" val="1243276823"/>
                  </a:ext>
                </a:extLst>
              </a:tr>
              <a:tr h="852850">
                <a:tc>
                  <a:txBody>
                    <a:bodyPr/>
                    <a:lstStyle/>
                    <a:p>
                      <a:r>
                        <a:rPr lang="nl-NL" sz="700"/>
                        <a:t>7</a:t>
                      </a:r>
                    </a:p>
                  </a:txBody>
                  <a:tcPr/>
                </a:tc>
                <a:tc>
                  <a:txBody>
                    <a:bodyPr/>
                    <a:lstStyle/>
                    <a:p>
                      <a:r>
                        <a:rPr lang="nl-NL" sz="600">
                          <a:latin typeface="Verdana"/>
                          <a:ea typeface="Verdana"/>
                        </a:rPr>
                        <a:t>1, 2 &amp; 3</a:t>
                      </a:r>
                    </a:p>
                  </a:txBody>
                  <a:tcPr/>
                </a:tc>
                <a:tc>
                  <a:txBody>
                    <a:bodyPr/>
                    <a:lstStyle/>
                    <a:p>
                      <a:r>
                        <a:rPr lang="nl-NL" sz="600">
                          <a:latin typeface="Verdana"/>
                          <a:ea typeface="Verdana"/>
                        </a:rPr>
                        <a:t>Kerncompetentie</a:t>
                      </a:r>
                    </a:p>
                  </a:txBody>
                  <a:tcPr/>
                </a:tc>
                <a:tc>
                  <a:txBody>
                    <a:bodyPr/>
                    <a:lstStyle/>
                    <a:p>
                      <a:r>
                        <a:rPr lang="nl-NL" sz="600">
                          <a:latin typeface="Verdana"/>
                          <a:ea typeface="Verdana"/>
                        </a:rPr>
                        <a:t>Gegadigde heeft in de periode van 5 jaar voorafgaande aan de datum van publicatie van de aankondiging van deze aanbesteding, een opdracht uitgevoerd waarbij Gegadigde ervaring heeft opgedaan met: </a:t>
                      </a:r>
                      <a:endParaRPr lang="nl-NL" sz="600">
                        <a:latin typeface="Verdana" panose="020B0604030504040204" pitchFamily="34" charset="0"/>
                        <a:ea typeface="Verdana" panose="020B0604030504040204" pitchFamily="34" charset="0"/>
                      </a:endParaRPr>
                    </a:p>
                    <a:p>
                      <a:pPr marL="171450" indent="-171450">
                        <a:buFontTx/>
                        <a:buChar char="-"/>
                      </a:pPr>
                      <a:r>
                        <a:rPr lang="nl-NL" sz="600">
                          <a:latin typeface="Verdana"/>
                          <a:ea typeface="Verdana"/>
                        </a:rPr>
                        <a:t>het circulair slopen van een (of meerdere) vergelijkbare objecten. </a:t>
                      </a:r>
                    </a:p>
                    <a:p>
                      <a:pPr marL="171450" indent="-171450">
                        <a:buFontTx/>
                        <a:buChar char="-"/>
                      </a:pPr>
                      <a:r>
                        <a:rPr lang="nl-NL" sz="600">
                          <a:latin typeface="Verdana"/>
                          <a:ea typeface="Verdana"/>
                        </a:rPr>
                        <a:t>waarbij circulaire doelen met bijhorende prestatie-indicatoren zijn opgenomen;</a:t>
                      </a:r>
                    </a:p>
                    <a:p>
                      <a:pPr marL="171450" indent="-171450">
                        <a:buFontTx/>
                        <a:buChar char="-"/>
                      </a:pPr>
                      <a:r>
                        <a:rPr lang="nl-NL" sz="600">
                          <a:latin typeface="Verdana"/>
                          <a:ea typeface="Verdana"/>
                        </a:rPr>
                        <a:t>waarbij Inschrijver concreet heeft bijgedragen aan de invulling hiervan.</a:t>
                      </a:r>
                    </a:p>
                  </a:txBody>
                  <a:tcPr/>
                </a:tc>
                <a:tc>
                  <a:txBody>
                    <a:bodyPr/>
                    <a:lstStyle/>
                    <a:p>
                      <a:r>
                        <a:rPr lang="nl-NL" sz="600">
                          <a:latin typeface="Verdana"/>
                          <a:ea typeface="Verdana"/>
                        </a:rPr>
                        <a:t>Geschiktheidseis</a:t>
                      </a:r>
                    </a:p>
                  </a:txBody>
                  <a:tcPr/>
                </a:tc>
                <a:tc>
                  <a:txBody>
                    <a:bodyPr/>
                    <a:lstStyle/>
                    <a:p>
                      <a:r>
                        <a:rPr lang="nl-NL" sz="600">
                          <a:latin typeface="Verdana"/>
                          <a:ea typeface="Verdana"/>
                        </a:rPr>
                        <a:t>Uit ROK Circulair Sloopprogramma</a:t>
                      </a:r>
                    </a:p>
                  </a:txBody>
                  <a:tcPr/>
                </a:tc>
                <a:extLst>
                  <a:ext uri="{0D108BD9-81ED-4DB2-BD59-A6C34878D82A}">
                    <a16:rowId xmlns:a16="http://schemas.microsoft.com/office/drawing/2014/main" val="2262705726"/>
                  </a:ext>
                </a:extLst>
              </a:tr>
            </a:tbl>
          </a:graphicData>
        </a:graphic>
      </p:graphicFrame>
    </p:spTree>
    <p:extLst>
      <p:ext uri="{BB962C8B-B14F-4D97-AF65-F5344CB8AC3E}">
        <p14:creationId xmlns:p14="http://schemas.microsoft.com/office/powerpoint/2010/main" val="68099589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357AA-996F-A189-5E30-EA1626222B64}"/>
              </a:ext>
            </a:extLst>
          </p:cNvPr>
          <p:cNvSpPr>
            <a:spLocks noGrp="1"/>
          </p:cNvSpPr>
          <p:nvPr>
            <p:ph type="title"/>
          </p:nvPr>
        </p:nvSpPr>
        <p:spPr>
          <a:xfrm>
            <a:off x="628208" y="429331"/>
            <a:ext cx="7886700" cy="994172"/>
          </a:xfrm>
        </p:spPr>
        <p:txBody>
          <a:bodyPr/>
          <a:lstStyle/>
          <a:p>
            <a:r>
              <a:rPr lang="nl-NL">
                <a:cs typeface="Calibri Light"/>
              </a:rPr>
              <a:t>Waar staan we nu?</a:t>
            </a:r>
            <a:endParaRPr lang="nl-NL"/>
          </a:p>
        </p:txBody>
      </p:sp>
      <p:sp>
        <p:nvSpPr>
          <p:cNvPr id="3" name="Tijdelijke aanduiding voor inhoud 2">
            <a:extLst>
              <a:ext uri="{FF2B5EF4-FFF2-40B4-BE49-F238E27FC236}">
                <a16:creationId xmlns:a16="http://schemas.microsoft.com/office/drawing/2014/main" id="{DBD91643-D369-08D7-3270-2CC1EB6C9C2A}"/>
              </a:ext>
            </a:extLst>
          </p:cNvPr>
          <p:cNvSpPr>
            <a:spLocks noGrp="1"/>
          </p:cNvSpPr>
          <p:nvPr>
            <p:ph idx="1"/>
          </p:nvPr>
        </p:nvSpPr>
        <p:spPr>
          <a:xfrm>
            <a:off x="628208" y="1282614"/>
            <a:ext cx="8085137" cy="3263504"/>
          </a:xfrm>
        </p:spPr>
        <p:txBody>
          <a:bodyPr vert="horz" lIns="91440" tIns="45720" rIns="91440" bIns="45720" rtlCol="0" anchor="t">
            <a:noAutofit/>
          </a:bodyPr>
          <a:lstStyle/>
          <a:p>
            <a:pPr marL="342900" indent="-342900">
              <a:buAutoNum type="arabicPeriod"/>
            </a:pPr>
            <a:r>
              <a:rPr lang="nl-NL" sz="1400" b="1">
                <a:ea typeface="+mn-lt"/>
                <a:cs typeface="+mn-lt"/>
              </a:rPr>
              <a:t>Toepassing en Commitment vergroten</a:t>
            </a:r>
          </a:p>
          <a:p>
            <a:pPr marL="685800" lvl="1" indent="-342900">
              <a:buFont typeface="Courier New"/>
              <a:buChar char="o"/>
            </a:pPr>
            <a:r>
              <a:rPr lang="nl-NL" sz="1400">
                <a:ea typeface="Calibri" panose="020F0502020204030204"/>
                <a:cs typeface="Calibri" panose="020F0502020204030204"/>
              </a:rPr>
              <a:t>Marktvisie en Inkoopstrategie toepassen in projecten</a:t>
            </a:r>
          </a:p>
          <a:p>
            <a:pPr marL="685800" lvl="1" indent="-342900">
              <a:buFont typeface="Courier New"/>
              <a:buChar char="o"/>
            </a:pPr>
            <a:r>
              <a:rPr lang="nl-NL" sz="1400">
                <a:ea typeface="Calibri" panose="020F0502020204030204"/>
                <a:cs typeface="Calibri" panose="020F0502020204030204"/>
              </a:rPr>
              <a:t>Betrekken nieuwe (</a:t>
            </a:r>
            <a:r>
              <a:rPr lang="nl-NL" sz="1400" err="1">
                <a:ea typeface="Calibri" panose="020F0502020204030204"/>
                <a:cs typeface="Calibri" panose="020F0502020204030204"/>
              </a:rPr>
              <a:t>opdrachtgevende</a:t>
            </a:r>
            <a:r>
              <a:rPr lang="nl-NL" sz="1400">
                <a:ea typeface="Calibri" panose="020F0502020204030204"/>
                <a:cs typeface="Calibri" panose="020F0502020204030204"/>
              </a:rPr>
              <a:t>) partijen</a:t>
            </a:r>
            <a:endParaRPr lang="nl-NL" sz="1400">
              <a:cs typeface="Calibri"/>
            </a:endParaRPr>
          </a:p>
          <a:p>
            <a:pPr marL="685800" lvl="1" indent="-342900">
              <a:buFont typeface="Courier New"/>
              <a:buChar char="o"/>
            </a:pPr>
            <a:r>
              <a:rPr lang="nl-NL" sz="1400">
                <a:ea typeface="Calibri" panose="020F0502020204030204"/>
                <a:cs typeface="Calibri" panose="020F0502020204030204"/>
              </a:rPr>
              <a:t>Intentieverklaringen Betonakkoord</a:t>
            </a:r>
          </a:p>
          <a:p>
            <a:pPr marL="685800" lvl="1" indent="-342900">
              <a:buFont typeface="Courier New"/>
              <a:buChar char="o"/>
            </a:pPr>
            <a:r>
              <a:rPr lang="nl-NL" sz="1400">
                <a:cs typeface="Calibri" panose="020F0502020204030204"/>
                <a:hlinkClick r:id="rId2"/>
              </a:rPr>
              <a:t>Monitoring(sformulier)</a:t>
            </a:r>
            <a:endParaRPr lang="nl-NL" sz="1400">
              <a:cs typeface="Calibri"/>
            </a:endParaRPr>
          </a:p>
          <a:p>
            <a:pPr marL="342900" indent="-342900">
              <a:buAutoNum type="arabicPeriod"/>
            </a:pPr>
            <a:r>
              <a:rPr lang="nl-NL" sz="1400" b="1">
                <a:ea typeface="Calibri" panose="020F0502020204030204"/>
                <a:cs typeface="Calibri" panose="020F0502020204030204"/>
              </a:rPr>
              <a:t>Hergebruik</a:t>
            </a:r>
          </a:p>
          <a:p>
            <a:pPr marL="685800" lvl="1" indent="-342900">
              <a:buFont typeface="Courier New"/>
              <a:buChar char="o"/>
            </a:pPr>
            <a:r>
              <a:rPr lang="nl-NL" sz="1400">
                <a:ea typeface="Calibri" panose="020F0502020204030204"/>
                <a:cs typeface="Calibri" panose="020F0502020204030204"/>
              </a:rPr>
              <a:t>Liggers </a:t>
            </a:r>
            <a:r>
              <a:rPr lang="nl-NL" sz="1400" i="1">
                <a:solidFill>
                  <a:schemeClr val="accent6"/>
                </a:solidFill>
                <a:cs typeface="Calibri" panose="020F0502020204030204"/>
              </a:rPr>
              <a:t>(zie Deelsessie)</a:t>
            </a:r>
          </a:p>
          <a:p>
            <a:pPr marL="685800" lvl="1" indent="-342900">
              <a:buFont typeface="Courier New"/>
              <a:buChar char="o"/>
            </a:pPr>
            <a:r>
              <a:rPr lang="nl-NL" sz="1400">
                <a:ea typeface="Calibri" panose="020F0502020204030204"/>
                <a:cs typeface="Calibri" panose="020F0502020204030204"/>
              </a:rPr>
              <a:t>Nationale Bruggenbank (+ Opslaglocaties organiseren)</a:t>
            </a:r>
          </a:p>
          <a:p>
            <a:pPr marL="342900" indent="-342900">
              <a:buAutoNum type="arabicPeriod"/>
            </a:pPr>
            <a:r>
              <a:rPr lang="nl-NL" sz="1400" b="1">
                <a:ea typeface="Calibri" panose="020F0502020204030204"/>
                <a:cs typeface="Calibri" panose="020F0502020204030204"/>
              </a:rPr>
              <a:t>IFD Bouwen</a:t>
            </a:r>
          </a:p>
          <a:p>
            <a:pPr marL="685800" lvl="1" indent="-342900">
              <a:buFont typeface="Courier New" panose="020B0604020202020204" pitchFamily="34" charset="0"/>
              <a:buChar char="o"/>
            </a:pPr>
            <a:r>
              <a:rPr lang="nl-NL" sz="1400">
                <a:ea typeface="Calibri" panose="020F0502020204030204"/>
                <a:cs typeface="Calibri" panose="020F0502020204030204"/>
              </a:rPr>
              <a:t>Projectplan IFD in de GWW 2.0 </a:t>
            </a:r>
            <a:r>
              <a:rPr lang="nl-NL" sz="1400">
                <a:solidFill>
                  <a:schemeClr val="accent6"/>
                </a:solidFill>
                <a:ea typeface="Calibri" panose="020F0502020204030204"/>
                <a:cs typeface="Calibri" panose="020F0502020204030204"/>
              </a:rPr>
              <a:t>(</a:t>
            </a:r>
            <a:r>
              <a:rPr lang="nl-NL" sz="1400" i="1">
                <a:solidFill>
                  <a:schemeClr val="accent6"/>
                </a:solidFill>
                <a:ea typeface="Calibri" panose="020F0502020204030204"/>
                <a:cs typeface="Calibri" panose="020F0502020204030204"/>
              </a:rPr>
              <a:t>zie Deelsessie</a:t>
            </a:r>
            <a:r>
              <a:rPr lang="nl-NL" sz="1400">
                <a:solidFill>
                  <a:schemeClr val="accent6"/>
                </a:solidFill>
                <a:ea typeface="Calibri" panose="020F0502020204030204"/>
                <a:cs typeface="Calibri" panose="020F0502020204030204"/>
              </a:rPr>
              <a:t>)</a:t>
            </a:r>
          </a:p>
          <a:p>
            <a:pPr marL="342900" indent="-342900">
              <a:buAutoNum type="arabicPeriod"/>
            </a:pPr>
            <a:r>
              <a:rPr lang="nl-NL" sz="1400" b="1">
                <a:ea typeface="Calibri" panose="020F0502020204030204"/>
                <a:cs typeface="Calibri" panose="020F0502020204030204"/>
              </a:rPr>
              <a:t>(Meer) Klimaatneutraal materiaal</a:t>
            </a:r>
          </a:p>
          <a:p>
            <a:pPr marL="685800" lvl="1" indent="-342900">
              <a:buFont typeface="Courier New"/>
              <a:buChar char="o"/>
            </a:pPr>
            <a:r>
              <a:rPr lang="nl-NL" sz="1400">
                <a:ea typeface="Calibri" panose="020F0502020204030204"/>
                <a:cs typeface="Calibri" panose="020F0502020204030204"/>
              </a:rPr>
              <a:t>Betoninnovatieloket</a:t>
            </a:r>
            <a:r>
              <a:rPr lang="nl-NL" sz="1400" i="1">
                <a:solidFill>
                  <a:schemeClr val="accent6"/>
                </a:solidFill>
                <a:cs typeface="Calibri" panose="020F0502020204030204"/>
              </a:rPr>
              <a:t> (zie Deelsessie)</a:t>
            </a:r>
          </a:p>
          <a:p>
            <a:pPr marL="685800" lvl="1" indent="-342900">
              <a:buFont typeface="Courier New"/>
              <a:buChar char="o"/>
            </a:pPr>
            <a:r>
              <a:rPr lang="nl-NL" sz="1400">
                <a:ea typeface="Calibri" panose="020F0502020204030204"/>
                <a:cs typeface="Calibri" panose="020F0502020204030204"/>
              </a:rPr>
              <a:t>Nationale Aanpak </a:t>
            </a:r>
            <a:r>
              <a:rPr lang="nl-NL" sz="1400" err="1">
                <a:ea typeface="Calibri" panose="020F0502020204030204"/>
                <a:cs typeface="Calibri" panose="020F0502020204030204"/>
              </a:rPr>
              <a:t>Biobased</a:t>
            </a:r>
            <a:r>
              <a:rPr lang="nl-NL" sz="1400">
                <a:ea typeface="Calibri" panose="020F0502020204030204"/>
                <a:cs typeface="Calibri" panose="020F0502020204030204"/>
              </a:rPr>
              <a:t> Bouwen (SBIR/IPS)</a:t>
            </a:r>
            <a:endParaRPr lang="nl-NL" sz="1400">
              <a:cs typeface="Calibri"/>
            </a:endParaRPr>
          </a:p>
          <a:p>
            <a:pPr marL="685800" lvl="1" indent="-342900">
              <a:buFont typeface="Courier New"/>
              <a:buChar char="o"/>
            </a:pPr>
            <a:r>
              <a:rPr lang="nl-NL" sz="1400">
                <a:ea typeface="Calibri" panose="020F0502020204030204"/>
                <a:cs typeface="Calibri" panose="020F0502020204030204"/>
              </a:rPr>
              <a:t>Productblad(en) Moederbestek.nl </a:t>
            </a:r>
            <a:r>
              <a:rPr lang="nl-NL" sz="1400" i="1">
                <a:solidFill>
                  <a:schemeClr val="accent6"/>
                </a:solidFill>
                <a:cs typeface="Calibri" panose="020F0502020204030204"/>
              </a:rPr>
              <a:t>(zie Deelsessie)</a:t>
            </a:r>
          </a:p>
          <a:p>
            <a:pPr marL="685800" lvl="1" indent="-342900">
              <a:buFont typeface="Courier New"/>
              <a:buChar char="o"/>
            </a:pPr>
            <a:r>
              <a:rPr lang="nl-NL" sz="1400">
                <a:solidFill>
                  <a:srgbClr val="000000"/>
                </a:solidFill>
                <a:cs typeface="Calibri" panose="020F0502020204030204"/>
              </a:rPr>
              <a:t>'Revival' houten funderingspalen </a:t>
            </a:r>
            <a:r>
              <a:rPr lang="nl-NL" sz="1400" i="1">
                <a:solidFill>
                  <a:schemeClr val="accent6"/>
                </a:solidFill>
                <a:cs typeface="Calibri" panose="020F0502020204030204"/>
              </a:rPr>
              <a:t>(zie Deelsessie)</a:t>
            </a:r>
            <a:endParaRPr lang="nl-NL" sz="1400">
              <a:solidFill>
                <a:schemeClr val="accent6"/>
              </a:solidFill>
              <a:cs typeface="Calibri" panose="020F0502020204030204"/>
            </a:endParaRPr>
          </a:p>
        </p:txBody>
      </p:sp>
    </p:spTree>
    <p:extLst>
      <p:ext uri="{BB962C8B-B14F-4D97-AF65-F5344CB8AC3E}">
        <p14:creationId xmlns:p14="http://schemas.microsoft.com/office/powerpoint/2010/main" val="169641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357AA-996F-A189-5E30-EA1626222B64}"/>
              </a:ext>
            </a:extLst>
          </p:cNvPr>
          <p:cNvSpPr>
            <a:spLocks noGrp="1"/>
          </p:cNvSpPr>
          <p:nvPr>
            <p:ph type="title"/>
          </p:nvPr>
        </p:nvSpPr>
        <p:spPr>
          <a:xfrm>
            <a:off x="663927" y="407900"/>
            <a:ext cx="7886700" cy="994172"/>
          </a:xfrm>
        </p:spPr>
        <p:txBody>
          <a:bodyPr/>
          <a:lstStyle/>
          <a:p>
            <a:r>
              <a:rPr lang="nl-NL">
                <a:cs typeface="Calibri Light"/>
              </a:rPr>
              <a:t>Deelsessies</a:t>
            </a:r>
            <a:endParaRPr lang="nl-NL"/>
          </a:p>
        </p:txBody>
      </p:sp>
      <p:sp>
        <p:nvSpPr>
          <p:cNvPr id="3" name="Tijdelijke aanduiding voor inhoud 2">
            <a:extLst>
              <a:ext uri="{FF2B5EF4-FFF2-40B4-BE49-F238E27FC236}">
                <a16:creationId xmlns:a16="http://schemas.microsoft.com/office/drawing/2014/main" id="{DBD91643-D369-08D7-3270-2CC1EB6C9C2A}"/>
              </a:ext>
            </a:extLst>
          </p:cNvPr>
          <p:cNvSpPr>
            <a:spLocks noGrp="1"/>
          </p:cNvSpPr>
          <p:nvPr>
            <p:ph idx="1"/>
          </p:nvPr>
        </p:nvSpPr>
        <p:spPr>
          <a:xfrm>
            <a:off x="663927" y="1397992"/>
            <a:ext cx="8085137" cy="3263504"/>
          </a:xfrm>
        </p:spPr>
        <p:txBody>
          <a:bodyPr vert="horz" lIns="91440" tIns="45720" rIns="91440" bIns="45720" rtlCol="0" anchor="t">
            <a:noAutofit/>
          </a:bodyPr>
          <a:lstStyle/>
          <a:p>
            <a:pPr marL="342900" indent="-342900">
              <a:buAutoNum type="arabicPeriod"/>
            </a:pPr>
            <a:r>
              <a:rPr lang="nl-NL" sz="2000">
                <a:solidFill>
                  <a:srgbClr val="39404A"/>
                </a:solidFill>
                <a:ea typeface="+mn-lt"/>
                <a:cs typeface="+mn-lt"/>
              </a:rPr>
              <a:t> </a:t>
            </a:r>
            <a:r>
              <a:rPr lang="nl-NL" sz="2000" b="1">
                <a:solidFill>
                  <a:srgbClr val="39404A"/>
                </a:solidFill>
                <a:ea typeface="+mn-lt"/>
                <a:cs typeface="+mn-lt"/>
              </a:rPr>
              <a:t>Live-matching (van vraag en aanbod) van tientallen gebruikte Liggers  | </a:t>
            </a:r>
            <a:r>
              <a:rPr lang="nl-NL" sz="2000">
                <a:solidFill>
                  <a:srgbClr val="39404A"/>
                </a:solidFill>
                <a:ea typeface="+mn-lt"/>
                <a:cs typeface="+mn-lt"/>
              </a:rPr>
              <a:t>door Team Hergebruik Liggers (RWS) en Groene Liggers V.O.F. (SBIR </a:t>
            </a:r>
            <a:r>
              <a:rPr lang="nl-NL" sz="2000" err="1">
                <a:solidFill>
                  <a:srgbClr val="39404A"/>
                </a:solidFill>
                <a:ea typeface="+mn-lt"/>
                <a:cs typeface="+mn-lt"/>
              </a:rPr>
              <a:t>CiVi</a:t>
            </a:r>
            <a:r>
              <a:rPr lang="nl-NL" sz="2000">
                <a:solidFill>
                  <a:srgbClr val="39404A"/>
                </a:solidFill>
                <a:ea typeface="+mn-lt"/>
                <a:cs typeface="+mn-lt"/>
              </a:rPr>
              <a:t>)</a:t>
            </a:r>
            <a:endParaRPr lang="nl-NL" sz="2000">
              <a:cs typeface="Calibri"/>
            </a:endParaRPr>
          </a:p>
          <a:p>
            <a:pPr marL="342900" indent="-342900">
              <a:buAutoNum type="arabicPeriod"/>
            </a:pPr>
            <a:r>
              <a:rPr lang="nl-NL" sz="2000" b="1">
                <a:solidFill>
                  <a:srgbClr val="39404A"/>
                </a:solidFill>
                <a:ea typeface="+mn-lt"/>
                <a:cs typeface="+mn-lt"/>
              </a:rPr>
              <a:t>Opschalen IFD Bouwen</a:t>
            </a:r>
            <a:r>
              <a:rPr lang="nl-NL" sz="2000">
                <a:solidFill>
                  <a:srgbClr val="39404A"/>
                </a:solidFill>
                <a:ea typeface="+mn-lt"/>
                <a:cs typeface="+mn-lt"/>
              </a:rPr>
              <a:t> | door Marcel Willemse en Anna </a:t>
            </a:r>
            <a:r>
              <a:rPr lang="nl-NL" sz="2000" err="1">
                <a:solidFill>
                  <a:srgbClr val="39404A"/>
                </a:solidFill>
                <a:ea typeface="+mn-lt"/>
                <a:cs typeface="+mn-lt"/>
              </a:rPr>
              <a:t>Ciapa</a:t>
            </a:r>
            <a:r>
              <a:rPr lang="nl-NL" sz="2000">
                <a:solidFill>
                  <a:srgbClr val="39404A"/>
                </a:solidFill>
                <a:ea typeface="+mn-lt"/>
                <a:cs typeface="+mn-lt"/>
              </a:rPr>
              <a:t>, Provincie Noord-Holland</a:t>
            </a:r>
            <a:endParaRPr lang="nl-NL" sz="2000">
              <a:cs typeface="Calibri"/>
            </a:endParaRPr>
          </a:p>
          <a:p>
            <a:pPr marL="342900" indent="-342900">
              <a:buAutoNum type="arabicPeriod"/>
            </a:pPr>
            <a:r>
              <a:rPr lang="nl-NL" sz="2000" b="1">
                <a:solidFill>
                  <a:srgbClr val="39404A"/>
                </a:solidFill>
                <a:ea typeface="+mn-lt"/>
                <a:cs typeface="+mn-lt"/>
              </a:rPr>
              <a:t>Fiets- en Voetgangersbruggen</a:t>
            </a:r>
            <a:r>
              <a:rPr lang="nl-NL" sz="2000">
                <a:solidFill>
                  <a:srgbClr val="39404A"/>
                </a:solidFill>
                <a:ea typeface="+mn-lt"/>
                <a:cs typeface="+mn-lt"/>
              </a:rPr>
              <a:t> (Inventarisatie </a:t>
            </a:r>
            <a:r>
              <a:rPr lang="nl-NL" sz="2000">
                <a:solidFill>
                  <a:srgbClr val="009DE0"/>
                </a:solidFill>
                <a:ea typeface="+mn-lt"/>
                <a:cs typeface="+mn-lt"/>
                <a:hlinkClick r:id="rId2"/>
              </a:rPr>
              <a:t>Productblad(en</a:t>
            </a:r>
            <a:r>
              <a:rPr lang="nl-NL" sz="2000">
                <a:solidFill>
                  <a:srgbClr val="39404A"/>
                </a:solidFill>
                <a:ea typeface="+mn-lt"/>
                <a:cs typeface="+mn-lt"/>
              </a:rPr>
              <a:t>) Brugelement(en)) | door Emile Hoogterp, </a:t>
            </a:r>
            <a:r>
              <a:rPr lang="nl-NL" sz="2000" err="1">
                <a:solidFill>
                  <a:srgbClr val="39404A"/>
                </a:solidFill>
                <a:ea typeface="+mn-lt"/>
                <a:cs typeface="+mn-lt"/>
              </a:rPr>
              <a:t>BouwCirculair</a:t>
            </a:r>
            <a:r>
              <a:rPr lang="nl-NL" sz="2000">
                <a:solidFill>
                  <a:srgbClr val="39404A"/>
                </a:solidFill>
                <a:ea typeface="+mn-lt"/>
                <a:cs typeface="+mn-lt"/>
              </a:rPr>
              <a:t>/Westenberg</a:t>
            </a:r>
            <a:endParaRPr lang="nl-NL" sz="2000">
              <a:cs typeface="Calibri"/>
            </a:endParaRPr>
          </a:p>
          <a:p>
            <a:pPr marL="342900" indent="-342900">
              <a:buAutoNum type="arabicPeriod"/>
            </a:pPr>
            <a:r>
              <a:rPr lang="nl-NL" sz="2000" b="1">
                <a:solidFill>
                  <a:srgbClr val="39404A"/>
                </a:solidFill>
                <a:ea typeface="+mn-lt"/>
                <a:cs typeface="+mn-lt"/>
              </a:rPr>
              <a:t>Revival Houten (fundering)palen </a:t>
            </a:r>
            <a:r>
              <a:rPr lang="nl-NL" sz="2000">
                <a:solidFill>
                  <a:srgbClr val="39404A"/>
                </a:solidFill>
                <a:ea typeface="+mn-lt"/>
                <a:cs typeface="+mn-lt"/>
              </a:rPr>
              <a:t>| door Matthijs Griffioen, gemeente Amsterdam</a:t>
            </a:r>
            <a:endParaRPr lang="nl-NL" sz="2000">
              <a:cs typeface="Calibri"/>
            </a:endParaRPr>
          </a:p>
          <a:p>
            <a:pPr marL="342900" indent="-342900">
              <a:buAutoNum type="arabicPeriod"/>
            </a:pPr>
            <a:r>
              <a:rPr lang="nl-NL" sz="2000" b="1">
                <a:solidFill>
                  <a:srgbClr val="39404A"/>
                </a:solidFill>
                <a:ea typeface="+mn-lt"/>
                <a:cs typeface="+mn-lt"/>
              </a:rPr>
              <a:t>Betoninnovatieloket </a:t>
            </a:r>
            <a:r>
              <a:rPr lang="nl-NL" sz="2000">
                <a:solidFill>
                  <a:srgbClr val="39404A"/>
                </a:solidFill>
                <a:ea typeface="+mn-lt"/>
                <a:cs typeface="+mn-lt"/>
              </a:rPr>
              <a:t>| door Ton van Beek, SKG IKOB</a:t>
            </a:r>
            <a:endParaRPr lang="nl-NL" sz="2000">
              <a:cs typeface="Calibri"/>
            </a:endParaRPr>
          </a:p>
        </p:txBody>
      </p:sp>
    </p:spTree>
    <p:extLst>
      <p:ext uri="{BB962C8B-B14F-4D97-AF65-F5344CB8AC3E}">
        <p14:creationId xmlns:p14="http://schemas.microsoft.com/office/powerpoint/2010/main" val="2578323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53FA71D-2742-7FC4-BD05-04E9DA01A9C6}"/>
              </a:ext>
            </a:extLst>
          </p:cNvPr>
          <p:cNvPicPr>
            <a:picLocks noChangeAspect="1"/>
          </p:cNvPicPr>
          <p:nvPr/>
        </p:nvPicPr>
        <p:blipFill>
          <a:blip r:embed="rId2"/>
          <a:stretch>
            <a:fillRect/>
          </a:stretch>
        </p:blipFill>
        <p:spPr>
          <a:xfrm>
            <a:off x="72191" y="0"/>
            <a:ext cx="5818471" cy="5143500"/>
          </a:xfrm>
          <a:prstGeom prst="rect">
            <a:avLst/>
          </a:prstGeom>
        </p:spPr>
      </p:pic>
      <p:sp>
        <p:nvSpPr>
          <p:cNvPr id="6" name="Tekstvak 5">
            <a:extLst>
              <a:ext uri="{FF2B5EF4-FFF2-40B4-BE49-F238E27FC236}">
                <a16:creationId xmlns:a16="http://schemas.microsoft.com/office/drawing/2014/main" id="{891FBF80-3628-434D-4791-F148F2A2130B}"/>
              </a:ext>
            </a:extLst>
          </p:cNvPr>
          <p:cNvSpPr txBox="1"/>
          <p:nvPr/>
        </p:nvSpPr>
        <p:spPr>
          <a:xfrm>
            <a:off x="6429772" y="920347"/>
            <a:ext cx="2525140" cy="289213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500" b="1"/>
              <a:t>Workshops (waar zijn ze?)</a:t>
            </a:r>
          </a:p>
          <a:p>
            <a:endParaRPr lang="nl-NL" sz="1500" b="1"/>
          </a:p>
          <a:p>
            <a:r>
              <a:rPr lang="nl-NL" sz="1013" b="1"/>
              <a:t>Live-matching gebruikte liggers</a:t>
            </a:r>
          </a:p>
          <a:p>
            <a:endParaRPr lang="nl-NL" sz="1013" b="1"/>
          </a:p>
          <a:p>
            <a:endParaRPr lang="nl-NL" sz="1013" b="1"/>
          </a:p>
          <a:p>
            <a:r>
              <a:rPr lang="nl-NL" sz="1013" b="1"/>
              <a:t>Voetgangers-/fietsbruggen</a:t>
            </a:r>
          </a:p>
          <a:p>
            <a:endParaRPr lang="nl-NL" sz="1013" b="1"/>
          </a:p>
          <a:p>
            <a:endParaRPr lang="nl-NL" sz="1013" b="1"/>
          </a:p>
          <a:p>
            <a:r>
              <a:rPr lang="nl-NL" sz="1013" b="1"/>
              <a:t>Betoninnovatieloket</a:t>
            </a:r>
          </a:p>
          <a:p>
            <a:endParaRPr lang="nl-NL" sz="1013" b="1"/>
          </a:p>
          <a:p>
            <a:endParaRPr lang="nl-NL" sz="1013" b="1"/>
          </a:p>
          <a:p>
            <a:r>
              <a:rPr lang="nl-NL" sz="1013" b="1"/>
              <a:t>Opschalen IFD bouwen</a:t>
            </a:r>
          </a:p>
          <a:p>
            <a:endParaRPr lang="nl-NL" sz="1013" b="1"/>
          </a:p>
          <a:p>
            <a:endParaRPr lang="nl-NL" sz="1013" b="1"/>
          </a:p>
          <a:p>
            <a:r>
              <a:rPr lang="nl-NL" sz="1013" b="1"/>
              <a:t>Revival houten funderingspalen</a:t>
            </a:r>
          </a:p>
          <a:p>
            <a:endParaRPr lang="nl-NL" sz="1013" b="1"/>
          </a:p>
          <a:p>
            <a:endParaRPr lang="nl-NL" sz="1013"/>
          </a:p>
        </p:txBody>
      </p:sp>
      <p:sp>
        <p:nvSpPr>
          <p:cNvPr id="8" name="Ovaal 7">
            <a:extLst>
              <a:ext uri="{FF2B5EF4-FFF2-40B4-BE49-F238E27FC236}">
                <a16:creationId xmlns:a16="http://schemas.microsoft.com/office/drawing/2014/main" id="{6BAA83F7-BF06-FDF1-9AF3-3D708C2D206D}"/>
              </a:ext>
            </a:extLst>
          </p:cNvPr>
          <p:cNvSpPr/>
          <p:nvPr/>
        </p:nvSpPr>
        <p:spPr>
          <a:xfrm>
            <a:off x="6197491" y="1401685"/>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1</a:t>
            </a:r>
          </a:p>
        </p:txBody>
      </p:sp>
      <p:sp>
        <p:nvSpPr>
          <p:cNvPr id="9" name="Ovaal 8">
            <a:extLst>
              <a:ext uri="{FF2B5EF4-FFF2-40B4-BE49-F238E27FC236}">
                <a16:creationId xmlns:a16="http://schemas.microsoft.com/office/drawing/2014/main" id="{20E5B0D7-C208-B6F9-72CC-CE19F3D45605}"/>
              </a:ext>
            </a:extLst>
          </p:cNvPr>
          <p:cNvSpPr/>
          <p:nvPr/>
        </p:nvSpPr>
        <p:spPr>
          <a:xfrm>
            <a:off x="6182203" y="1829584"/>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2</a:t>
            </a:r>
          </a:p>
        </p:txBody>
      </p:sp>
      <p:sp>
        <p:nvSpPr>
          <p:cNvPr id="11" name="Ovaal 10">
            <a:extLst>
              <a:ext uri="{FF2B5EF4-FFF2-40B4-BE49-F238E27FC236}">
                <a16:creationId xmlns:a16="http://schemas.microsoft.com/office/drawing/2014/main" id="{2CF4B2AA-9DB3-1C6A-13BA-1B7DC9E716D7}"/>
              </a:ext>
            </a:extLst>
          </p:cNvPr>
          <p:cNvSpPr/>
          <p:nvPr/>
        </p:nvSpPr>
        <p:spPr>
          <a:xfrm>
            <a:off x="6192056" y="2247630"/>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3</a:t>
            </a:r>
          </a:p>
        </p:txBody>
      </p:sp>
      <p:sp>
        <p:nvSpPr>
          <p:cNvPr id="12" name="Ovaal 11">
            <a:extLst>
              <a:ext uri="{FF2B5EF4-FFF2-40B4-BE49-F238E27FC236}">
                <a16:creationId xmlns:a16="http://schemas.microsoft.com/office/drawing/2014/main" id="{274B6FFB-CF2C-3707-DC18-E727B673A637}"/>
              </a:ext>
            </a:extLst>
          </p:cNvPr>
          <p:cNvSpPr/>
          <p:nvPr/>
        </p:nvSpPr>
        <p:spPr>
          <a:xfrm>
            <a:off x="4452888" y="3868078"/>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1</a:t>
            </a:r>
          </a:p>
        </p:txBody>
      </p:sp>
      <p:sp>
        <p:nvSpPr>
          <p:cNvPr id="13" name="Ovaal 12">
            <a:extLst>
              <a:ext uri="{FF2B5EF4-FFF2-40B4-BE49-F238E27FC236}">
                <a16:creationId xmlns:a16="http://schemas.microsoft.com/office/drawing/2014/main" id="{388DA295-FBA1-43F6-6D40-D81A9181A030}"/>
              </a:ext>
            </a:extLst>
          </p:cNvPr>
          <p:cNvSpPr/>
          <p:nvPr/>
        </p:nvSpPr>
        <p:spPr>
          <a:xfrm>
            <a:off x="6188721" y="2721093"/>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4</a:t>
            </a:r>
          </a:p>
        </p:txBody>
      </p:sp>
      <p:sp>
        <p:nvSpPr>
          <p:cNvPr id="15" name="Ovaal 14">
            <a:extLst>
              <a:ext uri="{FF2B5EF4-FFF2-40B4-BE49-F238E27FC236}">
                <a16:creationId xmlns:a16="http://schemas.microsoft.com/office/drawing/2014/main" id="{0C7FF211-466B-4DB2-ADFF-D87C4D08F17E}"/>
              </a:ext>
            </a:extLst>
          </p:cNvPr>
          <p:cNvSpPr/>
          <p:nvPr/>
        </p:nvSpPr>
        <p:spPr>
          <a:xfrm>
            <a:off x="6199156" y="3167596"/>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5</a:t>
            </a:r>
          </a:p>
        </p:txBody>
      </p:sp>
      <p:sp>
        <p:nvSpPr>
          <p:cNvPr id="18" name="Ovaal 17">
            <a:extLst>
              <a:ext uri="{FF2B5EF4-FFF2-40B4-BE49-F238E27FC236}">
                <a16:creationId xmlns:a16="http://schemas.microsoft.com/office/drawing/2014/main" id="{1CB78AC3-24DF-1B35-A008-5DFAD54636AF}"/>
              </a:ext>
            </a:extLst>
          </p:cNvPr>
          <p:cNvSpPr/>
          <p:nvPr/>
        </p:nvSpPr>
        <p:spPr>
          <a:xfrm>
            <a:off x="4760086" y="2916773"/>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5</a:t>
            </a:r>
          </a:p>
        </p:txBody>
      </p:sp>
      <p:sp>
        <p:nvSpPr>
          <p:cNvPr id="20" name="Ovaal 19">
            <a:extLst>
              <a:ext uri="{FF2B5EF4-FFF2-40B4-BE49-F238E27FC236}">
                <a16:creationId xmlns:a16="http://schemas.microsoft.com/office/drawing/2014/main" id="{EF2D534D-F911-B0D4-7244-1B6D6FFF65A9}"/>
              </a:ext>
            </a:extLst>
          </p:cNvPr>
          <p:cNvSpPr/>
          <p:nvPr/>
        </p:nvSpPr>
        <p:spPr>
          <a:xfrm>
            <a:off x="3874430" y="2851996"/>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2</a:t>
            </a:r>
          </a:p>
        </p:txBody>
      </p:sp>
      <p:sp>
        <p:nvSpPr>
          <p:cNvPr id="23" name="Ovaal 22">
            <a:extLst>
              <a:ext uri="{FF2B5EF4-FFF2-40B4-BE49-F238E27FC236}">
                <a16:creationId xmlns:a16="http://schemas.microsoft.com/office/drawing/2014/main" id="{A03C3827-BAC0-7732-EA6F-982812FD2A48}"/>
              </a:ext>
            </a:extLst>
          </p:cNvPr>
          <p:cNvSpPr/>
          <p:nvPr/>
        </p:nvSpPr>
        <p:spPr>
          <a:xfrm>
            <a:off x="4875101" y="2077921"/>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4</a:t>
            </a:r>
          </a:p>
        </p:txBody>
      </p:sp>
      <p:sp>
        <p:nvSpPr>
          <p:cNvPr id="25" name="Ovaal 24">
            <a:extLst>
              <a:ext uri="{FF2B5EF4-FFF2-40B4-BE49-F238E27FC236}">
                <a16:creationId xmlns:a16="http://schemas.microsoft.com/office/drawing/2014/main" id="{2A39C378-4BAD-9E55-3B22-777DC211468E}"/>
              </a:ext>
            </a:extLst>
          </p:cNvPr>
          <p:cNvSpPr/>
          <p:nvPr/>
        </p:nvSpPr>
        <p:spPr>
          <a:xfrm rot="155440">
            <a:off x="4092340" y="2052710"/>
            <a:ext cx="238225" cy="24544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nl-NL" sz="1013"/>
              <a:t>3</a:t>
            </a:r>
          </a:p>
        </p:txBody>
      </p:sp>
    </p:spTree>
    <p:extLst>
      <p:ext uri="{BB962C8B-B14F-4D97-AF65-F5344CB8AC3E}">
        <p14:creationId xmlns:p14="http://schemas.microsoft.com/office/powerpoint/2010/main" val="1622001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357AA-996F-A189-5E30-EA1626222B64}"/>
              </a:ext>
            </a:extLst>
          </p:cNvPr>
          <p:cNvSpPr>
            <a:spLocks noGrp="1"/>
          </p:cNvSpPr>
          <p:nvPr>
            <p:ph type="title"/>
          </p:nvPr>
        </p:nvSpPr>
        <p:spPr>
          <a:xfrm>
            <a:off x="663927" y="660859"/>
            <a:ext cx="7886700" cy="994172"/>
          </a:xfrm>
        </p:spPr>
        <p:txBody>
          <a:bodyPr/>
          <a:lstStyle/>
          <a:p>
            <a:r>
              <a:rPr lang="nl-NL">
                <a:cs typeface="Calibri Light"/>
              </a:rPr>
              <a:t>Programma</a:t>
            </a:r>
            <a:endParaRPr lang="nl-NL"/>
          </a:p>
        </p:txBody>
      </p:sp>
      <p:sp>
        <p:nvSpPr>
          <p:cNvPr id="3" name="Tijdelijke aanduiding voor inhoud 2">
            <a:extLst>
              <a:ext uri="{FF2B5EF4-FFF2-40B4-BE49-F238E27FC236}">
                <a16:creationId xmlns:a16="http://schemas.microsoft.com/office/drawing/2014/main" id="{DBD91643-D369-08D7-3270-2CC1EB6C9C2A}"/>
              </a:ext>
            </a:extLst>
          </p:cNvPr>
          <p:cNvSpPr>
            <a:spLocks noGrp="1"/>
          </p:cNvSpPr>
          <p:nvPr>
            <p:ph idx="1"/>
          </p:nvPr>
        </p:nvSpPr>
        <p:spPr>
          <a:xfrm>
            <a:off x="663927" y="1796963"/>
            <a:ext cx="8085137" cy="3263504"/>
          </a:xfrm>
        </p:spPr>
        <p:txBody>
          <a:bodyPr vert="horz" lIns="91440" tIns="45720" rIns="91440" bIns="45720" rtlCol="0" anchor="t">
            <a:normAutofit/>
          </a:bodyPr>
          <a:lstStyle/>
          <a:p>
            <a:pPr marL="342900" indent="-342900">
              <a:buAutoNum type="arabicPeriod"/>
            </a:pPr>
            <a:r>
              <a:rPr lang="nl-NL" sz="2000">
                <a:latin typeface="calibri light"/>
                <a:ea typeface="+mn-lt"/>
                <a:cs typeface="+mn-lt"/>
              </a:rPr>
              <a:t>Welkom</a:t>
            </a:r>
          </a:p>
          <a:p>
            <a:pPr marL="342900" indent="-342900">
              <a:buAutoNum type="arabicPeriod"/>
            </a:pPr>
            <a:r>
              <a:rPr lang="nl-NL" sz="2000">
                <a:latin typeface="calibri light"/>
                <a:cs typeface="Calibri"/>
              </a:rPr>
              <a:t>Inleidende Opening</a:t>
            </a:r>
          </a:p>
          <a:p>
            <a:pPr marL="342900" indent="-342900">
              <a:buAutoNum type="arabicPeriod"/>
            </a:pPr>
            <a:r>
              <a:rPr lang="nl-NL" sz="2000">
                <a:latin typeface="calibri light"/>
                <a:ea typeface="Calibri" panose="020F0502020204030204"/>
                <a:cs typeface="Calibri" panose="020F0502020204030204"/>
              </a:rPr>
              <a:t>Deelsessies (2 x 35 min)</a:t>
            </a:r>
          </a:p>
          <a:p>
            <a:pPr marL="342900" indent="-342900">
              <a:buAutoNum type="arabicPeriod"/>
            </a:pPr>
            <a:r>
              <a:rPr lang="nl-NL" sz="2000">
                <a:latin typeface="calibri light"/>
                <a:ea typeface="Calibri" panose="020F0502020204030204"/>
                <a:cs typeface="Calibri" panose="020F0502020204030204"/>
              </a:rPr>
              <a:t>Fish Bowl</a:t>
            </a:r>
          </a:p>
          <a:p>
            <a:pPr marL="342900" indent="-342900">
              <a:buAutoNum type="arabicPeriod"/>
            </a:pPr>
            <a:r>
              <a:rPr lang="nl-NL" sz="2000">
                <a:latin typeface="calibri light"/>
                <a:ea typeface="Calibri" panose="020F0502020204030204"/>
                <a:cs typeface="Calibri" panose="020F0502020204030204"/>
              </a:rPr>
              <a:t>Lunch (met verrassing)</a:t>
            </a:r>
          </a:p>
        </p:txBody>
      </p:sp>
    </p:spTree>
    <p:extLst>
      <p:ext uri="{BB962C8B-B14F-4D97-AF65-F5344CB8AC3E}">
        <p14:creationId xmlns:p14="http://schemas.microsoft.com/office/powerpoint/2010/main" val="3700094818"/>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778" y="274486"/>
            <a:ext cx="7886700" cy="994172"/>
          </a:xfrm>
        </p:spPr>
        <p:txBody>
          <a:bodyPr>
            <a:norm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a:latin typeface="calibri light"/>
                <a:cs typeface="Arial"/>
              </a:rPr>
              <a:t>Planning</a:t>
            </a:r>
            <a:endParaRPr lang="nl-NL" sz="3200">
              <a:latin typeface="calibri light"/>
              <a:cs typeface="Arial" panose="020B0604020202020204" pitchFamily="34" charset="0"/>
            </a:endParaRPr>
          </a:p>
        </p:txBody>
      </p:sp>
      <p:sp>
        <p:nvSpPr>
          <p:cNvPr id="5" name="Tekstvak 4"/>
          <p:cNvSpPr txBox="1"/>
          <p:nvPr/>
        </p:nvSpPr>
        <p:spPr>
          <a:xfrm>
            <a:off x="2186449" y="1276740"/>
            <a:ext cx="1819894" cy="1231106"/>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600">
                <a:solidFill>
                  <a:schemeClr val="bg1">
                    <a:lumMod val="50000"/>
                  </a:schemeClr>
                </a:solidFill>
                <a:cs typeface="Calibri"/>
              </a:rPr>
              <a:t>28 mei</a:t>
            </a:r>
          </a:p>
          <a:p>
            <a:r>
              <a:rPr lang="nl-NL" sz="1600">
                <a:solidFill>
                  <a:schemeClr val="bg1">
                    <a:lumMod val="50000"/>
                  </a:schemeClr>
                </a:solidFill>
                <a:cs typeface="Calibri"/>
              </a:rPr>
              <a:t>Kennisbijeenkomst Marktvisie en Inkoopstrategie</a:t>
            </a:r>
          </a:p>
          <a:p>
            <a:endParaRPr lang="nl-NL" sz="1000">
              <a:solidFill>
                <a:schemeClr val="bg1">
                  <a:lumMod val="50000"/>
                </a:schemeClr>
              </a:solidFill>
              <a:cs typeface="Calibri"/>
            </a:endParaRPr>
          </a:p>
        </p:txBody>
      </p:sp>
      <p:sp>
        <p:nvSpPr>
          <p:cNvPr id="7" name="Tekstvak 6"/>
          <p:cNvSpPr txBox="1"/>
          <p:nvPr/>
        </p:nvSpPr>
        <p:spPr>
          <a:xfrm>
            <a:off x="4528868" y="2787494"/>
            <a:ext cx="2339311" cy="2215991"/>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600" b="1"/>
              <a:t>2 juli</a:t>
            </a:r>
            <a:endParaRPr lang="nl-NL" sz="1600" b="1">
              <a:ea typeface="Calibri"/>
              <a:cs typeface="Calibri"/>
            </a:endParaRPr>
          </a:p>
          <a:p>
            <a:r>
              <a:rPr lang="nl-NL" sz="1600" b="1"/>
              <a:t>Leernetwerk-bijeenkomst #2</a:t>
            </a:r>
            <a:endParaRPr lang="nl-NL" sz="1600" b="1">
              <a:ea typeface="Calibri"/>
              <a:cs typeface="Calibri"/>
            </a:endParaRPr>
          </a:p>
          <a:p>
            <a:r>
              <a:rPr lang="nl-NL" sz="1600" b="1"/>
              <a:t>(LIVE)</a:t>
            </a:r>
            <a:endParaRPr lang="nl-NL" sz="1600" b="1">
              <a:ea typeface="Calibri"/>
              <a:cs typeface="Calibri"/>
            </a:endParaRPr>
          </a:p>
          <a:p>
            <a:r>
              <a:rPr lang="nl-NL" sz="1600" b="1"/>
              <a:t>Hoogwaardig hergebruik/</a:t>
            </a:r>
            <a:r>
              <a:rPr lang="nl-NL" sz="1600" b="1" err="1"/>
              <a:t>biobased</a:t>
            </a:r>
            <a:r>
              <a:rPr lang="nl-NL" sz="1600" b="1"/>
              <a:t>/</a:t>
            </a:r>
            <a:br>
              <a:rPr lang="nl-NL" sz="1600" b="1"/>
            </a:br>
            <a:r>
              <a:rPr lang="nl-NL" sz="1600" b="1"/>
              <a:t>standaard fiets- en voetgangersbruggen</a:t>
            </a:r>
            <a:endParaRPr lang="nl-NL" sz="1600" b="1" err="1">
              <a:ea typeface="Calibri"/>
              <a:cs typeface="Calibri"/>
            </a:endParaRPr>
          </a:p>
          <a:p>
            <a:endParaRPr lang="nl-NL" sz="1000" b="1">
              <a:ea typeface="Calibri"/>
              <a:cs typeface="Calibri"/>
            </a:endParaRPr>
          </a:p>
        </p:txBody>
      </p:sp>
      <p:sp>
        <p:nvSpPr>
          <p:cNvPr id="8" name="Tekstvak 7"/>
          <p:cNvSpPr txBox="1"/>
          <p:nvPr/>
        </p:nvSpPr>
        <p:spPr>
          <a:xfrm>
            <a:off x="7229792" y="2790854"/>
            <a:ext cx="1413793" cy="1077218"/>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600"/>
              <a:t>Najaar</a:t>
            </a:r>
            <a:endParaRPr lang="nl-NL" sz="1600">
              <a:cs typeface="Calibri"/>
            </a:endParaRPr>
          </a:p>
          <a:p>
            <a:r>
              <a:rPr lang="nl-NL" sz="1600"/>
              <a:t>Leernetwerk-bijeenkomst #3 en #4</a:t>
            </a:r>
            <a:endParaRPr lang="nl-NL" sz="1600">
              <a:ea typeface="Calibri"/>
              <a:cs typeface="Calibri"/>
            </a:endParaRPr>
          </a:p>
        </p:txBody>
      </p:sp>
      <p:sp>
        <p:nvSpPr>
          <p:cNvPr id="9" name="Vrije vorm 8"/>
          <p:cNvSpPr/>
          <p:nvPr/>
        </p:nvSpPr>
        <p:spPr>
          <a:xfrm>
            <a:off x="652616" y="1891480"/>
            <a:ext cx="8019435" cy="790883"/>
          </a:xfrm>
          <a:custGeom>
            <a:avLst/>
            <a:gdLst>
              <a:gd name="connsiteX0" fmla="*/ 0 w 10692580"/>
              <a:gd name="connsiteY0" fmla="*/ 774291 h 1054510"/>
              <a:gd name="connsiteX1" fmla="*/ 457200 w 10692580"/>
              <a:gd name="connsiteY1" fmla="*/ 744794 h 1054510"/>
              <a:gd name="connsiteX2" fmla="*/ 1954161 w 10692580"/>
              <a:gd name="connsiteY2" fmla="*/ 730045 h 1054510"/>
              <a:gd name="connsiteX3" fmla="*/ 2846439 w 10692580"/>
              <a:gd name="connsiteY3" fmla="*/ 744794 h 1054510"/>
              <a:gd name="connsiteX4" fmla="*/ 3126658 w 10692580"/>
              <a:gd name="connsiteY4" fmla="*/ 752168 h 1054510"/>
              <a:gd name="connsiteX5" fmla="*/ 3178277 w 10692580"/>
              <a:gd name="connsiteY5" fmla="*/ 766916 h 1054510"/>
              <a:gd name="connsiteX6" fmla="*/ 3421626 w 10692580"/>
              <a:gd name="connsiteY6" fmla="*/ 789039 h 1054510"/>
              <a:gd name="connsiteX7" fmla="*/ 3694471 w 10692580"/>
              <a:gd name="connsiteY7" fmla="*/ 825910 h 1054510"/>
              <a:gd name="connsiteX8" fmla="*/ 3945193 w 10692580"/>
              <a:gd name="connsiteY8" fmla="*/ 862781 h 1054510"/>
              <a:gd name="connsiteX9" fmla="*/ 4232787 w 10692580"/>
              <a:gd name="connsiteY9" fmla="*/ 914400 h 1054510"/>
              <a:gd name="connsiteX10" fmla="*/ 4675239 w 10692580"/>
              <a:gd name="connsiteY10" fmla="*/ 958645 h 1054510"/>
              <a:gd name="connsiteX11" fmla="*/ 4859593 w 10692580"/>
              <a:gd name="connsiteY11" fmla="*/ 973394 h 1054510"/>
              <a:gd name="connsiteX12" fmla="*/ 4889090 w 10692580"/>
              <a:gd name="connsiteY12" fmla="*/ 980768 h 1054510"/>
              <a:gd name="connsiteX13" fmla="*/ 5043948 w 10692580"/>
              <a:gd name="connsiteY13" fmla="*/ 1002891 h 1054510"/>
              <a:gd name="connsiteX14" fmla="*/ 5088193 w 10692580"/>
              <a:gd name="connsiteY14" fmla="*/ 1010265 h 1054510"/>
              <a:gd name="connsiteX15" fmla="*/ 5279922 w 10692580"/>
              <a:gd name="connsiteY15" fmla="*/ 1032387 h 1054510"/>
              <a:gd name="connsiteX16" fmla="*/ 5847735 w 10692580"/>
              <a:gd name="connsiteY16" fmla="*/ 1054510 h 1054510"/>
              <a:gd name="connsiteX17" fmla="*/ 6046839 w 10692580"/>
              <a:gd name="connsiteY17" fmla="*/ 1047136 h 1054510"/>
              <a:gd name="connsiteX18" fmla="*/ 6127955 w 10692580"/>
              <a:gd name="connsiteY18" fmla="*/ 1032387 h 1054510"/>
              <a:gd name="connsiteX19" fmla="*/ 6393426 w 10692580"/>
              <a:gd name="connsiteY19" fmla="*/ 973394 h 1054510"/>
              <a:gd name="connsiteX20" fmla="*/ 6599903 w 10692580"/>
              <a:gd name="connsiteY20" fmla="*/ 914400 h 1054510"/>
              <a:gd name="connsiteX21" fmla="*/ 6695768 w 10692580"/>
              <a:gd name="connsiteY21" fmla="*/ 870155 h 1054510"/>
              <a:gd name="connsiteX22" fmla="*/ 6894871 w 10692580"/>
              <a:gd name="connsiteY22" fmla="*/ 803787 h 1054510"/>
              <a:gd name="connsiteX23" fmla="*/ 6939116 w 10692580"/>
              <a:gd name="connsiteY23" fmla="*/ 781665 h 1054510"/>
              <a:gd name="connsiteX24" fmla="*/ 6961239 w 10692580"/>
              <a:gd name="connsiteY24" fmla="*/ 766916 h 1054510"/>
              <a:gd name="connsiteX25" fmla="*/ 7005484 w 10692580"/>
              <a:gd name="connsiteY25" fmla="*/ 752168 h 1054510"/>
              <a:gd name="connsiteX26" fmla="*/ 7034980 w 10692580"/>
              <a:gd name="connsiteY26" fmla="*/ 737420 h 1054510"/>
              <a:gd name="connsiteX27" fmla="*/ 7101348 w 10692580"/>
              <a:gd name="connsiteY27" fmla="*/ 707923 h 1054510"/>
              <a:gd name="connsiteX28" fmla="*/ 7160342 w 10692580"/>
              <a:gd name="connsiteY28" fmla="*/ 678426 h 1054510"/>
              <a:gd name="connsiteX29" fmla="*/ 7285703 w 10692580"/>
              <a:gd name="connsiteY29" fmla="*/ 634181 h 1054510"/>
              <a:gd name="connsiteX30" fmla="*/ 7403690 w 10692580"/>
              <a:gd name="connsiteY30" fmla="*/ 575187 h 1054510"/>
              <a:gd name="connsiteX31" fmla="*/ 7536426 w 10692580"/>
              <a:gd name="connsiteY31" fmla="*/ 471949 h 1054510"/>
              <a:gd name="connsiteX32" fmla="*/ 7558548 w 10692580"/>
              <a:gd name="connsiteY32" fmla="*/ 435078 h 1054510"/>
              <a:gd name="connsiteX33" fmla="*/ 7573297 w 10692580"/>
              <a:gd name="connsiteY33" fmla="*/ 376084 h 1054510"/>
              <a:gd name="connsiteX34" fmla="*/ 7588045 w 10692580"/>
              <a:gd name="connsiteY34" fmla="*/ 191729 h 1054510"/>
              <a:gd name="connsiteX35" fmla="*/ 7573297 w 10692580"/>
              <a:gd name="connsiteY35" fmla="*/ 81116 h 1054510"/>
              <a:gd name="connsiteX36" fmla="*/ 7551174 w 10692580"/>
              <a:gd name="connsiteY36" fmla="*/ 58994 h 1054510"/>
              <a:gd name="connsiteX37" fmla="*/ 7484806 w 10692580"/>
              <a:gd name="connsiteY37" fmla="*/ 22123 h 1054510"/>
              <a:gd name="connsiteX38" fmla="*/ 7329948 w 10692580"/>
              <a:gd name="connsiteY38" fmla="*/ 0 h 1054510"/>
              <a:gd name="connsiteX39" fmla="*/ 7189839 w 10692580"/>
              <a:gd name="connsiteY39" fmla="*/ 14749 h 1054510"/>
              <a:gd name="connsiteX40" fmla="*/ 7160342 w 10692580"/>
              <a:gd name="connsiteY40" fmla="*/ 22123 h 1054510"/>
              <a:gd name="connsiteX41" fmla="*/ 7079226 w 10692580"/>
              <a:gd name="connsiteY41" fmla="*/ 66368 h 1054510"/>
              <a:gd name="connsiteX42" fmla="*/ 7057103 w 10692580"/>
              <a:gd name="connsiteY42" fmla="*/ 88491 h 1054510"/>
              <a:gd name="connsiteX43" fmla="*/ 6990735 w 10692580"/>
              <a:gd name="connsiteY43" fmla="*/ 206478 h 1054510"/>
              <a:gd name="connsiteX44" fmla="*/ 6968613 w 10692580"/>
              <a:gd name="connsiteY44" fmla="*/ 280220 h 1054510"/>
              <a:gd name="connsiteX45" fmla="*/ 6939116 w 10692580"/>
              <a:gd name="connsiteY45" fmla="*/ 353961 h 1054510"/>
              <a:gd name="connsiteX46" fmla="*/ 6953864 w 10692580"/>
              <a:gd name="connsiteY46" fmla="*/ 589936 h 1054510"/>
              <a:gd name="connsiteX47" fmla="*/ 6983361 w 10692580"/>
              <a:gd name="connsiteY47" fmla="*/ 634181 h 1054510"/>
              <a:gd name="connsiteX48" fmla="*/ 7012858 w 10692580"/>
              <a:gd name="connsiteY48" fmla="*/ 656303 h 1054510"/>
              <a:gd name="connsiteX49" fmla="*/ 7101348 w 10692580"/>
              <a:gd name="connsiteY49" fmla="*/ 715297 h 1054510"/>
              <a:gd name="connsiteX50" fmla="*/ 7337322 w 10692580"/>
              <a:gd name="connsiteY50" fmla="*/ 781665 h 1054510"/>
              <a:gd name="connsiteX51" fmla="*/ 7713406 w 10692580"/>
              <a:gd name="connsiteY51" fmla="*/ 803787 h 1054510"/>
              <a:gd name="connsiteX52" fmla="*/ 8303342 w 10692580"/>
              <a:gd name="connsiteY52" fmla="*/ 848032 h 1054510"/>
              <a:gd name="connsiteX53" fmla="*/ 8369710 w 10692580"/>
              <a:gd name="connsiteY53" fmla="*/ 855407 h 1054510"/>
              <a:gd name="connsiteX54" fmla="*/ 8635180 w 10692580"/>
              <a:gd name="connsiteY54" fmla="*/ 862781 h 1054510"/>
              <a:gd name="connsiteX55" fmla="*/ 10272251 w 10692580"/>
              <a:gd name="connsiteY55" fmla="*/ 848032 h 1054510"/>
              <a:gd name="connsiteX56" fmla="*/ 10552471 w 10692580"/>
              <a:gd name="connsiteY56" fmla="*/ 840658 h 1054510"/>
              <a:gd name="connsiteX57" fmla="*/ 10589342 w 10692580"/>
              <a:gd name="connsiteY57" fmla="*/ 833284 h 1054510"/>
              <a:gd name="connsiteX58" fmla="*/ 10655710 w 10692580"/>
              <a:gd name="connsiteY58" fmla="*/ 818536 h 1054510"/>
              <a:gd name="connsiteX59" fmla="*/ 10692580 w 10692580"/>
              <a:gd name="connsiteY59" fmla="*/ 818536 h 105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92580" h="1054510">
                <a:moveTo>
                  <a:pt x="0" y="774291"/>
                </a:moveTo>
                <a:cubicBezTo>
                  <a:pt x="152054" y="755282"/>
                  <a:pt x="303183" y="747298"/>
                  <a:pt x="457200" y="744794"/>
                </a:cubicBezTo>
                <a:lnTo>
                  <a:pt x="1954161" y="730045"/>
                </a:lnTo>
                <a:lnTo>
                  <a:pt x="2846439" y="744794"/>
                </a:lnTo>
                <a:cubicBezTo>
                  <a:pt x="2939861" y="746557"/>
                  <a:pt x="3033426" y="745953"/>
                  <a:pt x="3126658" y="752168"/>
                </a:cubicBezTo>
                <a:cubicBezTo>
                  <a:pt x="3144513" y="753358"/>
                  <a:pt x="3160520" y="764696"/>
                  <a:pt x="3178277" y="766916"/>
                </a:cubicBezTo>
                <a:cubicBezTo>
                  <a:pt x="3259099" y="777019"/>
                  <a:pt x="3340702" y="779790"/>
                  <a:pt x="3421626" y="789039"/>
                </a:cubicBezTo>
                <a:cubicBezTo>
                  <a:pt x="3512807" y="799460"/>
                  <a:pt x="3603523" y="813620"/>
                  <a:pt x="3694471" y="825910"/>
                </a:cubicBezTo>
                <a:cubicBezTo>
                  <a:pt x="3805110" y="870165"/>
                  <a:pt x="3679034" y="823640"/>
                  <a:pt x="3945193" y="862781"/>
                </a:cubicBezTo>
                <a:cubicBezTo>
                  <a:pt x="4041553" y="876952"/>
                  <a:pt x="4136571" y="899280"/>
                  <a:pt x="4232787" y="914400"/>
                </a:cubicBezTo>
                <a:cubicBezTo>
                  <a:pt x="4436791" y="946458"/>
                  <a:pt x="4473517" y="944734"/>
                  <a:pt x="4675239" y="958645"/>
                </a:cubicBezTo>
                <a:cubicBezTo>
                  <a:pt x="4772014" y="978002"/>
                  <a:pt x="4653888" y="956252"/>
                  <a:pt x="4859593" y="973394"/>
                </a:cubicBezTo>
                <a:cubicBezTo>
                  <a:pt x="4869693" y="974236"/>
                  <a:pt x="4879082" y="979167"/>
                  <a:pt x="4889090" y="980768"/>
                </a:cubicBezTo>
                <a:cubicBezTo>
                  <a:pt x="4940579" y="989006"/>
                  <a:pt x="4992368" y="995249"/>
                  <a:pt x="5043948" y="1002891"/>
                </a:cubicBezTo>
                <a:cubicBezTo>
                  <a:pt x="5058738" y="1005082"/>
                  <a:pt x="5073357" y="1008411"/>
                  <a:pt x="5088193" y="1010265"/>
                </a:cubicBezTo>
                <a:lnTo>
                  <a:pt x="5279922" y="1032387"/>
                </a:lnTo>
                <a:cubicBezTo>
                  <a:pt x="5523735" y="1056768"/>
                  <a:pt x="5536425" y="1048636"/>
                  <a:pt x="5847735" y="1054510"/>
                </a:cubicBezTo>
                <a:cubicBezTo>
                  <a:pt x="5914103" y="1052052"/>
                  <a:pt x="5980632" y="1052363"/>
                  <a:pt x="6046839" y="1047136"/>
                </a:cubicBezTo>
                <a:cubicBezTo>
                  <a:pt x="6074236" y="1044973"/>
                  <a:pt x="6101075" y="1038106"/>
                  <a:pt x="6127955" y="1032387"/>
                </a:cubicBezTo>
                <a:cubicBezTo>
                  <a:pt x="6216619" y="1013522"/>
                  <a:pt x="6305484" y="995380"/>
                  <a:pt x="6393426" y="973394"/>
                </a:cubicBezTo>
                <a:cubicBezTo>
                  <a:pt x="6457813" y="957297"/>
                  <a:pt x="6563123" y="931375"/>
                  <a:pt x="6599903" y="914400"/>
                </a:cubicBezTo>
                <a:cubicBezTo>
                  <a:pt x="6631858" y="899652"/>
                  <a:pt x="6662815" y="882513"/>
                  <a:pt x="6695768" y="870155"/>
                </a:cubicBezTo>
                <a:cubicBezTo>
                  <a:pt x="6761271" y="845591"/>
                  <a:pt x="6832299" y="835072"/>
                  <a:pt x="6894871" y="803787"/>
                </a:cubicBezTo>
                <a:cubicBezTo>
                  <a:pt x="6909619" y="796413"/>
                  <a:pt x="6924702" y="789673"/>
                  <a:pt x="6939116" y="781665"/>
                </a:cubicBezTo>
                <a:cubicBezTo>
                  <a:pt x="6946864" y="777361"/>
                  <a:pt x="6953140" y="770516"/>
                  <a:pt x="6961239" y="766916"/>
                </a:cubicBezTo>
                <a:cubicBezTo>
                  <a:pt x="6975445" y="760602"/>
                  <a:pt x="6991050" y="757942"/>
                  <a:pt x="7005484" y="752168"/>
                </a:cubicBezTo>
                <a:cubicBezTo>
                  <a:pt x="7015690" y="748086"/>
                  <a:pt x="7024999" y="742027"/>
                  <a:pt x="7034980" y="737420"/>
                </a:cubicBezTo>
                <a:cubicBezTo>
                  <a:pt x="7056961" y="727275"/>
                  <a:pt x="7079443" y="718231"/>
                  <a:pt x="7101348" y="707923"/>
                </a:cubicBezTo>
                <a:cubicBezTo>
                  <a:pt x="7121241" y="698562"/>
                  <a:pt x="7140251" y="687355"/>
                  <a:pt x="7160342" y="678426"/>
                </a:cubicBezTo>
                <a:cubicBezTo>
                  <a:pt x="7339482" y="598808"/>
                  <a:pt x="7148617" y="685588"/>
                  <a:pt x="7285703" y="634181"/>
                </a:cubicBezTo>
                <a:cubicBezTo>
                  <a:pt x="7323497" y="620008"/>
                  <a:pt x="7369266" y="597562"/>
                  <a:pt x="7403690" y="575187"/>
                </a:cubicBezTo>
                <a:cubicBezTo>
                  <a:pt x="7446121" y="547607"/>
                  <a:pt x="7502360" y="514531"/>
                  <a:pt x="7536426" y="471949"/>
                </a:cubicBezTo>
                <a:cubicBezTo>
                  <a:pt x="7545380" y="460757"/>
                  <a:pt x="7551174" y="447368"/>
                  <a:pt x="7558548" y="435078"/>
                </a:cubicBezTo>
                <a:cubicBezTo>
                  <a:pt x="7563464" y="415413"/>
                  <a:pt x="7572107" y="396319"/>
                  <a:pt x="7573297" y="376084"/>
                </a:cubicBezTo>
                <a:cubicBezTo>
                  <a:pt x="7581835" y="230940"/>
                  <a:pt x="7575479" y="292259"/>
                  <a:pt x="7588045" y="191729"/>
                </a:cubicBezTo>
                <a:cubicBezTo>
                  <a:pt x="7583129" y="154858"/>
                  <a:pt x="7583253" y="116956"/>
                  <a:pt x="7573297" y="81116"/>
                </a:cubicBezTo>
                <a:cubicBezTo>
                  <a:pt x="7570506" y="71068"/>
                  <a:pt x="7559517" y="65251"/>
                  <a:pt x="7551174" y="58994"/>
                </a:cubicBezTo>
                <a:cubicBezTo>
                  <a:pt x="7547596" y="56310"/>
                  <a:pt x="7494359" y="24034"/>
                  <a:pt x="7484806" y="22123"/>
                </a:cubicBezTo>
                <a:cubicBezTo>
                  <a:pt x="7433675" y="11897"/>
                  <a:pt x="7381567" y="7374"/>
                  <a:pt x="7329948" y="0"/>
                </a:cubicBezTo>
                <a:cubicBezTo>
                  <a:pt x="7283245" y="4916"/>
                  <a:pt x="7236406" y="8675"/>
                  <a:pt x="7189839" y="14749"/>
                </a:cubicBezTo>
                <a:cubicBezTo>
                  <a:pt x="7179789" y="16060"/>
                  <a:pt x="7169957" y="18918"/>
                  <a:pt x="7160342" y="22123"/>
                </a:cubicBezTo>
                <a:cubicBezTo>
                  <a:pt x="7125328" y="33794"/>
                  <a:pt x="7109960" y="42464"/>
                  <a:pt x="7079226" y="66368"/>
                </a:cubicBezTo>
                <a:cubicBezTo>
                  <a:pt x="7070994" y="72771"/>
                  <a:pt x="7063506" y="80259"/>
                  <a:pt x="7057103" y="88491"/>
                </a:cubicBezTo>
                <a:cubicBezTo>
                  <a:pt x="7032154" y="120568"/>
                  <a:pt x="7004846" y="171201"/>
                  <a:pt x="6990735" y="206478"/>
                </a:cubicBezTo>
                <a:cubicBezTo>
                  <a:pt x="6981204" y="230305"/>
                  <a:pt x="6977091" y="255998"/>
                  <a:pt x="6968613" y="280220"/>
                </a:cubicBezTo>
                <a:cubicBezTo>
                  <a:pt x="6959867" y="305208"/>
                  <a:pt x="6948948" y="329381"/>
                  <a:pt x="6939116" y="353961"/>
                </a:cubicBezTo>
                <a:cubicBezTo>
                  <a:pt x="6944032" y="432619"/>
                  <a:pt x="6941572" y="512089"/>
                  <a:pt x="6953864" y="589936"/>
                </a:cubicBezTo>
                <a:cubicBezTo>
                  <a:pt x="6956628" y="607444"/>
                  <a:pt x="6971585" y="620933"/>
                  <a:pt x="6983361" y="634181"/>
                </a:cubicBezTo>
                <a:cubicBezTo>
                  <a:pt x="6991526" y="643367"/>
                  <a:pt x="7002730" y="649340"/>
                  <a:pt x="7012858" y="656303"/>
                </a:cubicBezTo>
                <a:cubicBezTo>
                  <a:pt x="7042071" y="676387"/>
                  <a:pt x="7067221" y="705699"/>
                  <a:pt x="7101348" y="715297"/>
                </a:cubicBezTo>
                <a:cubicBezTo>
                  <a:pt x="7180006" y="737420"/>
                  <a:pt x="7257092" y="766182"/>
                  <a:pt x="7337322" y="781665"/>
                </a:cubicBezTo>
                <a:cubicBezTo>
                  <a:pt x="7404017" y="794536"/>
                  <a:pt x="7648283" y="801282"/>
                  <a:pt x="7713406" y="803787"/>
                </a:cubicBezTo>
                <a:cubicBezTo>
                  <a:pt x="7922427" y="887399"/>
                  <a:pt x="7726761" y="813712"/>
                  <a:pt x="8303342" y="848032"/>
                </a:cubicBezTo>
                <a:cubicBezTo>
                  <a:pt x="8325562" y="849355"/>
                  <a:pt x="8347473" y="854419"/>
                  <a:pt x="8369710" y="855407"/>
                </a:cubicBezTo>
                <a:cubicBezTo>
                  <a:pt x="8458147" y="859338"/>
                  <a:pt x="8546690" y="860323"/>
                  <a:pt x="8635180" y="862781"/>
                </a:cubicBezTo>
                <a:lnTo>
                  <a:pt x="10272251" y="848032"/>
                </a:lnTo>
                <a:cubicBezTo>
                  <a:pt x="10365684" y="846954"/>
                  <a:pt x="10459133" y="844999"/>
                  <a:pt x="10552471" y="840658"/>
                </a:cubicBezTo>
                <a:cubicBezTo>
                  <a:pt x="10564991" y="840076"/>
                  <a:pt x="10577086" y="835910"/>
                  <a:pt x="10589342" y="833284"/>
                </a:cubicBezTo>
                <a:cubicBezTo>
                  <a:pt x="10611501" y="828536"/>
                  <a:pt x="10633275" y="821741"/>
                  <a:pt x="10655710" y="818536"/>
                </a:cubicBezTo>
                <a:cubicBezTo>
                  <a:pt x="10667876" y="816798"/>
                  <a:pt x="10680290" y="818536"/>
                  <a:pt x="10692580" y="81853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13"/>
          </a:p>
        </p:txBody>
      </p:sp>
      <p:sp>
        <p:nvSpPr>
          <p:cNvPr id="11" name="Vrije vorm 10"/>
          <p:cNvSpPr/>
          <p:nvPr/>
        </p:nvSpPr>
        <p:spPr>
          <a:xfrm>
            <a:off x="5594269" y="1387108"/>
            <a:ext cx="1274792" cy="1400338"/>
          </a:xfrm>
          <a:custGeom>
            <a:avLst/>
            <a:gdLst>
              <a:gd name="connsiteX0" fmla="*/ 224885 w 1699723"/>
              <a:gd name="connsiteY0" fmla="*/ 1299304 h 1867117"/>
              <a:gd name="connsiteX1" fmla="*/ 3659 w 1699723"/>
              <a:gd name="connsiteY1" fmla="*/ 1291929 h 1867117"/>
              <a:gd name="connsiteX2" fmla="*/ 11033 w 1699723"/>
              <a:gd name="connsiteY2" fmla="*/ 1262433 h 1867117"/>
              <a:gd name="connsiteX3" fmla="*/ 40530 w 1699723"/>
              <a:gd name="connsiteY3" fmla="*/ 1210813 h 1867117"/>
              <a:gd name="connsiteX4" fmla="*/ 129020 w 1699723"/>
              <a:gd name="connsiteY4" fmla="*/ 1137071 h 1867117"/>
              <a:gd name="connsiteX5" fmla="*/ 188014 w 1699723"/>
              <a:gd name="connsiteY5" fmla="*/ 1085452 h 1867117"/>
              <a:gd name="connsiteX6" fmla="*/ 158517 w 1699723"/>
              <a:gd name="connsiteY6" fmla="*/ 864226 h 1867117"/>
              <a:gd name="connsiteX7" fmla="*/ 129020 w 1699723"/>
              <a:gd name="connsiteY7" fmla="*/ 812607 h 1867117"/>
              <a:gd name="connsiteX8" fmla="*/ 84775 w 1699723"/>
              <a:gd name="connsiteY8" fmla="*/ 724117 h 1867117"/>
              <a:gd name="connsiteX9" fmla="*/ 77401 w 1699723"/>
              <a:gd name="connsiteY9" fmla="*/ 701994 h 1867117"/>
              <a:gd name="connsiteX10" fmla="*/ 143769 w 1699723"/>
              <a:gd name="connsiteY10" fmla="*/ 716742 h 1867117"/>
              <a:gd name="connsiteX11" fmla="*/ 254381 w 1699723"/>
              <a:gd name="connsiteY11" fmla="*/ 731491 h 1867117"/>
              <a:gd name="connsiteX12" fmla="*/ 394491 w 1699723"/>
              <a:gd name="connsiteY12" fmla="*/ 724117 h 1867117"/>
              <a:gd name="connsiteX13" fmla="*/ 409240 w 1699723"/>
              <a:gd name="connsiteY13" fmla="*/ 709368 h 1867117"/>
              <a:gd name="connsiteX14" fmla="*/ 423988 w 1699723"/>
              <a:gd name="connsiteY14" fmla="*/ 613504 h 1867117"/>
              <a:gd name="connsiteX15" fmla="*/ 394491 w 1699723"/>
              <a:gd name="connsiteY15" fmla="*/ 340658 h 1867117"/>
              <a:gd name="connsiteX16" fmla="*/ 364994 w 1699723"/>
              <a:gd name="connsiteY16" fmla="*/ 281665 h 1867117"/>
              <a:gd name="connsiteX17" fmla="*/ 379743 w 1699723"/>
              <a:gd name="connsiteY17" fmla="*/ 303788 h 1867117"/>
              <a:gd name="connsiteX18" fmla="*/ 394491 w 1699723"/>
              <a:gd name="connsiteY18" fmla="*/ 333284 h 1867117"/>
              <a:gd name="connsiteX19" fmla="*/ 423988 w 1699723"/>
              <a:gd name="connsiteY19" fmla="*/ 384904 h 1867117"/>
              <a:gd name="connsiteX20" fmla="*/ 431362 w 1699723"/>
              <a:gd name="connsiteY20" fmla="*/ 407026 h 1867117"/>
              <a:gd name="connsiteX21" fmla="*/ 490356 w 1699723"/>
              <a:gd name="connsiteY21" fmla="*/ 480768 h 1867117"/>
              <a:gd name="connsiteX22" fmla="*/ 527227 w 1699723"/>
              <a:gd name="connsiteY22" fmla="*/ 525013 h 1867117"/>
              <a:gd name="connsiteX23" fmla="*/ 534601 w 1699723"/>
              <a:gd name="connsiteY23" fmla="*/ 547136 h 1867117"/>
              <a:gd name="connsiteX24" fmla="*/ 586220 w 1699723"/>
              <a:gd name="connsiteY24" fmla="*/ 517639 h 1867117"/>
              <a:gd name="connsiteX25" fmla="*/ 630465 w 1699723"/>
              <a:gd name="connsiteY25" fmla="*/ 429149 h 1867117"/>
              <a:gd name="connsiteX26" fmla="*/ 704207 w 1699723"/>
              <a:gd name="connsiteY26" fmla="*/ 274291 h 1867117"/>
              <a:gd name="connsiteX27" fmla="*/ 748452 w 1699723"/>
              <a:gd name="connsiteY27" fmla="*/ 163678 h 1867117"/>
              <a:gd name="connsiteX28" fmla="*/ 763201 w 1699723"/>
              <a:gd name="connsiteY28" fmla="*/ 89936 h 1867117"/>
              <a:gd name="connsiteX29" fmla="*/ 777949 w 1699723"/>
              <a:gd name="connsiteY29" fmla="*/ 53065 h 1867117"/>
              <a:gd name="connsiteX30" fmla="*/ 785323 w 1699723"/>
              <a:gd name="connsiteY30" fmla="*/ 1446 h 1867117"/>
              <a:gd name="connsiteX31" fmla="*/ 800072 w 1699723"/>
              <a:gd name="connsiteY31" fmla="*/ 16194 h 1867117"/>
              <a:gd name="connsiteX32" fmla="*/ 814820 w 1699723"/>
              <a:gd name="connsiteY32" fmla="*/ 119433 h 1867117"/>
              <a:gd name="connsiteX33" fmla="*/ 851691 w 1699723"/>
              <a:gd name="connsiteY33" fmla="*/ 377529 h 1867117"/>
              <a:gd name="connsiteX34" fmla="*/ 859065 w 1699723"/>
              <a:gd name="connsiteY34" fmla="*/ 407026 h 1867117"/>
              <a:gd name="connsiteX35" fmla="*/ 873814 w 1699723"/>
              <a:gd name="connsiteY35" fmla="*/ 495517 h 1867117"/>
              <a:gd name="connsiteX36" fmla="*/ 881188 w 1699723"/>
              <a:gd name="connsiteY36" fmla="*/ 525013 h 1867117"/>
              <a:gd name="connsiteX37" fmla="*/ 895936 w 1699723"/>
              <a:gd name="connsiteY37" fmla="*/ 539762 h 1867117"/>
              <a:gd name="connsiteX38" fmla="*/ 1006549 w 1699723"/>
              <a:gd name="connsiteY38" fmla="*/ 525013 h 1867117"/>
              <a:gd name="connsiteX39" fmla="*/ 1161407 w 1699723"/>
              <a:gd name="connsiteY39" fmla="*/ 473394 h 1867117"/>
              <a:gd name="connsiteX40" fmla="*/ 1190904 w 1699723"/>
              <a:gd name="connsiteY40" fmla="*/ 466020 h 1867117"/>
              <a:gd name="connsiteX41" fmla="*/ 1308891 w 1699723"/>
              <a:gd name="connsiteY41" fmla="*/ 429149 h 1867117"/>
              <a:gd name="connsiteX42" fmla="*/ 1397381 w 1699723"/>
              <a:gd name="connsiteY42" fmla="*/ 384904 h 1867117"/>
              <a:gd name="connsiteX43" fmla="*/ 1412130 w 1699723"/>
              <a:gd name="connsiteY43" fmla="*/ 399652 h 1867117"/>
              <a:gd name="connsiteX44" fmla="*/ 1367885 w 1699723"/>
              <a:gd name="connsiteY44" fmla="*/ 473394 h 1867117"/>
              <a:gd name="connsiteX45" fmla="*/ 1301517 w 1699723"/>
              <a:gd name="connsiteY45" fmla="*/ 525013 h 1867117"/>
              <a:gd name="connsiteX46" fmla="*/ 1168781 w 1699723"/>
              <a:gd name="connsiteY46" fmla="*/ 620878 h 1867117"/>
              <a:gd name="connsiteX47" fmla="*/ 1146659 w 1699723"/>
              <a:gd name="connsiteY47" fmla="*/ 628252 h 1867117"/>
              <a:gd name="connsiteX48" fmla="*/ 1183530 w 1699723"/>
              <a:gd name="connsiteY48" fmla="*/ 679871 h 1867117"/>
              <a:gd name="connsiteX49" fmla="*/ 1323640 w 1699723"/>
              <a:gd name="connsiteY49" fmla="*/ 716742 h 1867117"/>
              <a:gd name="connsiteX50" fmla="*/ 1456375 w 1699723"/>
              <a:gd name="connsiteY50" fmla="*/ 760988 h 1867117"/>
              <a:gd name="connsiteX51" fmla="*/ 1485872 w 1699723"/>
              <a:gd name="connsiteY51" fmla="*/ 775736 h 1867117"/>
              <a:gd name="connsiteX52" fmla="*/ 1574362 w 1699723"/>
              <a:gd name="connsiteY52" fmla="*/ 812607 h 1867117"/>
              <a:gd name="connsiteX53" fmla="*/ 1596485 w 1699723"/>
              <a:gd name="connsiteY53" fmla="*/ 819981 h 1867117"/>
              <a:gd name="connsiteX54" fmla="*/ 1684975 w 1699723"/>
              <a:gd name="connsiteY54" fmla="*/ 871600 h 1867117"/>
              <a:gd name="connsiteX55" fmla="*/ 1699723 w 1699723"/>
              <a:gd name="connsiteY55" fmla="*/ 886349 h 1867117"/>
              <a:gd name="connsiteX56" fmla="*/ 1493246 w 1699723"/>
              <a:gd name="connsiteY56" fmla="*/ 901097 h 1867117"/>
              <a:gd name="connsiteX57" fmla="*/ 1412130 w 1699723"/>
              <a:gd name="connsiteY57" fmla="*/ 923220 h 1867117"/>
              <a:gd name="connsiteX58" fmla="*/ 1264646 w 1699723"/>
              <a:gd name="connsiteY58" fmla="*/ 960091 h 1867117"/>
              <a:gd name="connsiteX59" fmla="*/ 1338388 w 1699723"/>
              <a:gd name="connsiteY59" fmla="*/ 1026458 h 1867117"/>
              <a:gd name="connsiteX60" fmla="*/ 1434252 w 1699723"/>
              <a:gd name="connsiteY60" fmla="*/ 1100200 h 1867117"/>
              <a:gd name="connsiteX61" fmla="*/ 1463749 w 1699723"/>
              <a:gd name="connsiteY61" fmla="*/ 1114949 h 1867117"/>
              <a:gd name="connsiteX62" fmla="*/ 1522743 w 1699723"/>
              <a:gd name="connsiteY62" fmla="*/ 1159194 h 1867117"/>
              <a:gd name="connsiteX63" fmla="*/ 1552240 w 1699723"/>
              <a:gd name="connsiteY63" fmla="*/ 1181317 h 1867117"/>
              <a:gd name="connsiteX64" fmla="*/ 1581736 w 1699723"/>
              <a:gd name="connsiteY64" fmla="*/ 1225562 h 1867117"/>
              <a:gd name="connsiteX65" fmla="*/ 1596485 w 1699723"/>
              <a:gd name="connsiteY65" fmla="*/ 1240310 h 1867117"/>
              <a:gd name="connsiteX66" fmla="*/ 1544865 w 1699723"/>
              <a:gd name="connsiteY66" fmla="*/ 1255058 h 1867117"/>
              <a:gd name="connsiteX67" fmla="*/ 1131910 w 1699723"/>
              <a:gd name="connsiteY67" fmla="*/ 1255058 h 1867117"/>
              <a:gd name="connsiteX68" fmla="*/ 1146659 w 1699723"/>
              <a:gd name="connsiteY68" fmla="*/ 1660639 h 1867117"/>
              <a:gd name="connsiteX69" fmla="*/ 1131910 w 1699723"/>
              <a:gd name="connsiteY69" fmla="*/ 1601646 h 1867117"/>
              <a:gd name="connsiteX70" fmla="*/ 1117162 w 1699723"/>
              <a:gd name="connsiteY70" fmla="*/ 1572149 h 1867117"/>
              <a:gd name="connsiteX71" fmla="*/ 1072917 w 1699723"/>
              <a:gd name="connsiteY71" fmla="*/ 1439413 h 1867117"/>
              <a:gd name="connsiteX72" fmla="*/ 991801 w 1699723"/>
              <a:gd name="connsiteY72" fmla="*/ 1314052 h 1867117"/>
              <a:gd name="connsiteX73" fmla="*/ 962304 w 1699723"/>
              <a:gd name="connsiteY73" fmla="*/ 1336175 h 1867117"/>
              <a:gd name="connsiteX74" fmla="*/ 954930 w 1699723"/>
              <a:gd name="connsiteY74" fmla="*/ 1358297 h 1867117"/>
              <a:gd name="connsiteX75" fmla="*/ 940181 w 1699723"/>
              <a:gd name="connsiteY75" fmla="*/ 1380420 h 1867117"/>
              <a:gd name="connsiteX76" fmla="*/ 910685 w 1699723"/>
              <a:gd name="connsiteY76" fmla="*/ 1446788 h 1867117"/>
              <a:gd name="connsiteX77" fmla="*/ 895936 w 1699723"/>
              <a:gd name="connsiteY77" fmla="*/ 1483658 h 1867117"/>
              <a:gd name="connsiteX78" fmla="*/ 844317 w 1699723"/>
              <a:gd name="connsiteY78" fmla="*/ 1579523 h 1867117"/>
              <a:gd name="connsiteX79" fmla="*/ 829569 w 1699723"/>
              <a:gd name="connsiteY79" fmla="*/ 1616394 h 1867117"/>
              <a:gd name="connsiteX80" fmla="*/ 748452 w 1699723"/>
              <a:gd name="connsiteY80" fmla="*/ 1734381 h 1867117"/>
              <a:gd name="connsiteX81" fmla="*/ 637840 w 1699723"/>
              <a:gd name="connsiteY81" fmla="*/ 1859742 h 1867117"/>
              <a:gd name="connsiteX82" fmla="*/ 615717 w 1699723"/>
              <a:gd name="connsiteY82" fmla="*/ 1867117 h 1867117"/>
              <a:gd name="connsiteX83" fmla="*/ 586220 w 1699723"/>
              <a:gd name="connsiteY83" fmla="*/ 1756504 h 1867117"/>
              <a:gd name="connsiteX84" fmla="*/ 564098 w 1699723"/>
              <a:gd name="connsiteY84" fmla="*/ 1520529 h 1867117"/>
              <a:gd name="connsiteX85" fmla="*/ 541975 w 1699723"/>
              <a:gd name="connsiteY85" fmla="*/ 1535278 h 1867117"/>
              <a:gd name="connsiteX86" fmla="*/ 512478 w 1699723"/>
              <a:gd name="connsiteY86" fmla="*/ 1550026 h 1867117"/>
              <a:gd name="connsiteX87" fmla="*/ 416614 w 1699723"/>
              <a:gd name="connsiteY87" fmla="*/ 1623768 h 1867117"/>
              <a:gd name="connsiteX88" fmla="*/ 298627 w 1699723"/>
              <a:gd name="connsiteY88" fmla="*/ 1697510 h 1867117"/>
              <a:gd name="connsiteX89" fmla="*/ 276504 w 1699723"/>
              <a:gd name="connsiteY89" fmla="*/ 1719633 h 1867117"/>
              <a:gd name="connsiteX90" fmla="*/ 188014 w 1699723"/>
              <a:gd name="connsiteY90" fmla="*/ 1749129 h 1867117"/>
              <a:gd name="connsiteX91" fmla="*/ 143769 w 1699723"/>
              <a:gd name="connsiteY91" fmla="*/ 1778626 h 1867117"/>
              <a:gd name="connsiteX92" fmla="*/ 121646 w 1699723"/>
              <a:gd name="connsiteY92" fmla="*/ 1786000 h 1867117"/>
              <a:gd name="connsiteX93" fmla="*/ 114272 w 1699723"/>
              <a:gd name="connsiteY93" fmla="*/ 1763878 h 1867117"/>
              <a:gd name="connsiteX94" fmla="*/ 129020 w 1699723"/>
              <a:gd name="connsiteY94" fmla="*/ 1719633 h 1867117"/>
              <a:gd name="connsiteX95" fmla="*/ 143769 w 1699723"/>
              <a:gd name="connsiteY95" fmla="*/ 1653265 h 1867117"/>
              <a:gd name="connsiteX96" fmla="*/ 158517 w 1699723"/>
              <a:gd name="connsiteY96" fmla="*/ 1631142 h 1867117"/>
              <a:gd name="connsiteX97" fmla="*/ 247007 w 1699723"/>
              <a:gd name="connsiteY97" fmla="*/ 1461536 h 1867117"/>
              <a:gd name="connsiteX98" fmla="*/ 276504 w 1699723"/>
              <a:gd name="connsiteY98" fmla="*/ 1402542 h 1867117"/>
              <a:gd name="connsiteX99" fmla="*/ 291252 w 1699723"/>
              <a:gd name="connsiteY99" fmla="*/ 1373046 h 1867117"/>
              <a:gd name="connsiteX100" fmla="*/ 306001 w 1699723"/>
              <a:gd name="connsiteY100" fmla="*/ 1328800 h 1867117"/>
              <a:gd name="connsiteX101" fmla="*/ 224885 w 1699723"/>
              <a:gd name="connsiteY101" fmla="*/ 1299304 h 186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699723" h="1867117">
                <a:moveTo>
                  <a:pt x="224885" y="1299304"/>
                </a:moveTo>
                <a:cubicBezTo>
                  <a:pt x="174495" y="1293159"/>
                  <a:pt x="76369" y="1304465"/>
                  <a:pt x="3659" y="1291929"/>
                </a:cubicBezTo>
                <a:cubicBezTo>
                  <a:pt x="-6328" y="1290207"/>
                  <a:pt x="6839" y="1271659"/>
                  <a:pt x="11033" y="1262433"/>
                </a:cubicBezTo>
                <a:cubicBezTo>
                  <a:pt x="19234" y="1244392"/>
                  <a:pt x="28639" y="1226667"/>
                  <a:pt x="40530" y="1210813"/>
                </a:cubicBezTo>
                <a:cubicBezTo>
                  <a:pt x="66995" y="1175526"/>
                  <a:pt x="94106" y="1163928"/>
                  <a:pt x="129020" y="1137071"/>
                </a:cubicBezTo>
                <a:cubicBezTo>
                  <a:pt x="164828" y="1109526"/>
                  <a:pt x="164679" y="1108785"/>
                  <a:pt x="188014" y="1085452"/>
                </a:cubicBezTo>
                <a:cubicBezTo>
                  <a:pt x="184629" y="1048222"/>
                  <a:pt x="181507" y="921701"/>
                  <a:pt x="158517" y="864226"/>
                </a:cubicBezTo>
                <a:cubicBezTo>
                  <a:pt x="151157" y="845826"/>
                  <a:pt x="136963" y="830763"/>
                  <a:pt x="129020" y="812607"/>
                </a:cubicBezTo>
                <a:cubicBezTo>
                  <a:pt x="89477" y="722223"/>
                  <a:pt x="129704" y="769043"/>
                  <a:pt x="84775" y="724117"/>
                </a:cubicBezTo>
                <a:cubicBezTo>
                  <a:pt x="82317" y="716743"/>
                  <a:pt x="70448" y="705470"/>
                  <a:pt x="77401" y="701994"/>
                </a:cubicBezTo>
                <a:cubicBezTo>
                  <a:pt x="81617" y="699886"/>
                  <a:pt x="136554" y="715603"/>
                  <a:pt x="143769" y="716742"/>
                </a:cubicBezTo>
                <a:cubicBezTo>
                  <a:pt x="180511" y="722543"/>
                  <a:pt x="217510" y="726575"/>
                  <a:pt x="254381" y="731491"/>
                </a:cubicBezTo>
                <a:cubicBezTo>
                  <a:pt x="301084" y="729033"/>
                  <a:pt x="348193" y="730731"/>
                  <a:pt x="394491" y="724117"/>
                </a:cubicBezTo>
                <a:cubicBezTo>
                  <a:pt x="401374" y="723134"/>
                  <a:pt x="407449" y="716086"/>
                  <a:pt x="409240" y="709368"/>
                </a:cubicBezTo>
                <a:cubicBezTo>
                  <a:pt x="417570" y="678129"/>
                  <a:pt x="419072" y="645459"/>
                  <a:pt x="423988" y="613504"/>
                </a:cubicBezTo>
                <a:cubicBezTo>
                  <a:pt x="414156" y="522555"/>
                  <a:pt x="405305" y="431495"/>
                  <a:pt x="394491" y="340658"/>
                </a:cubicBezTo>
                <a:cubicBezTo>
                  <a:pt x="393317" y="330800"/>
                  <a:pt x="389118" y="281665"/>
                  <a:pt x="364994" y="281665"/>
                </a:cubicBezTo>
                <a:cubicBezTo>
                  <a:pt x="356131" y="281665"/>
                  <a:pt x="375346" y="296093"/>
                  <a:pt x="379743" y="303788"/>
                </a:cubicBezTo>
                <a:cubicBezTo>
                  <a:pt x="385197" y="313332"/>
                  <a:pt x="389227" y="323634"/>
                  <a:pt x="394491" y="333284"/>
                </a:cubicBezTo>
                <a:cubicBezTo>
                  <a:pt x="403981" y="350682"/>
                  <a:pt x="415125" y="367178"/>
                  <a:pt x="423988" y="384904"/>
                </a:cubicBezTo>
                <a:cubicBezTo>
                  <a:pt x="427464" y="391856"/>
                  <a:pt x="426938" y="400635"/>
                  <a:pt x="431362" y="407026"/>
                </a:cubicBezTo>
                <a:cubicBezTo>
                  <a:pt x="449280" y="432907"/>
                  <a:pt x="471163" y="455817"/>
                  <a:pt x="490356" y="480768"/>
                </a:cubicBezTo>
                <a:cubicBezTo>
                  <a:pt x="524579" y="525258"/>
                  <a:pt x="482728" y="480516"/>
                  <a:pt x="527227" y="525013"/>
                </a:cubicBezTo>
                <a:cubicBezTo>
                  <a:pt x="529685" y="532387"/>
                  <a:pt x="527384" y="544249"/>
                  <a:pt x="534601" y="547136"/>
                </a:cubicBezTo>
                <a:cubicBezTo>
                  <a:pt x="555824" y="555625"/>
                  <a:pt x="575856" y="528003"/>
                  <a:pt x="586220" y="517639"/>
                </a:cubicBezTo>
                <a:cubicBezTo>
                  <a:pt x="602196" y="453734"/>
                  <a:pt x="581409" y="523989"/>
                  <a:pt x="630465" y="429149"/>
                </a:cubicBezTo>
                <a:cubicBezTo>
                  <a:pt x="656732" y="378367"/>
                  <a:pt x="704207" y="274291"/>
                  <a:pt x="704207" y="274291"/>
                </a:cubicBezTo>
                <a:cubicBezTo>
                  <a:pt x="724718" y="171731"/>
                  <a:pt x="688987" y="333575"/>
                  <a:pt x="748452" y="163678"/>
                </a:cubicBezTo>
                <a:cubicBezTo>
                  <a:pt x="756733" y="140018"/>
                  <a:pt x="756742" y="114157"/>
                  <a:pt x="763201" y="89936"/>
                </a:cubicBezTo>
                <a:cubicBezTo>
                  <a:pt x="766612" y="77146"/>
                  <a:pt x="773033" y="65355"/>
                  <a:pt x="777949" y="53065"/>
                </a:cubicBezTo>
                <a:cubicBezTo>
                  <a:pt x="780407" y="35859"/>
                  <a:pt x="776380" y="16350"/>
                  <a:pt x="785323" y="1446"/>
                </a:cubicBezTo>
                <a:cubicBezTo>
                  <a:pt x="788900" y="-4516"/>
                  <a:pt x="798386" y="9449"/>
                  <a:pt x="800072" y="16194"/>
                </a:cubicBezTo>
                <a:cubicBezTo>
                  <a:pt x="808503" y="49918"/>
                  <a:pt x="810226" y="84976"/>
                  <a:pt x="814820" y="119433"/>
                </a:cubicBezTo>
                <a:cubicBezTo>
                  <a:pt x="822559" y="177474"/>
                  <a:pt x="838746" y="325749"/>
                  <a:pt x="851691" y="377529"/>
                </a:cubicBezTo>
                <a:cubicBezTo>
                  <a:pt x="854149" y="387361"/>
                  <a:pt x="857197" y="397065"/>
                  <a:pt x="859065" y="407026"/>
                </a:cubicBezTo>
                <a:cubicBezTo>
                  <a:pt x="864576" y="436418"/>
                  <a:pt x="868303" y="466125"/>
                  <a:pt x="873814" y="495517"/>
                </a:cubicBezTo>
                <a:cubicBezTo>
                  <a:pt x="875682" y="505478"/>
                  <a:pt x="876656" y="515948"/>
                  <a:pt x="881188" y="525013"/>
                </a:cubicBezTo>
                <a:cubicBezTo>
                  <a:pt x="884297" y="531232"/>
                  <a:pt x="891020" y="534846"/>
                  <a:pt x="895936" y="539762"/>
                </a:cubicBezTo>
                <a:cubicBezTo>
                  <a:pt x="932807" y="534846"/>
                  <a:pt x="970462" y="534035"/>
                  <a:pt x="1006549" y="525013"/>
                </a:cubicBezTo>
                <a:cubicBezTo>
                  <a:pt x="1059336" y="511816"/>
                  <a:pt x="1109584" y="489977"/>
                  <a:pt x="1161407" y="473394"/>
                </a:cubicBezTo>
                <a:cubicBezTo>
                  <a:pt x="1171060" y="470305"/>
                  <a:pt x="1181197" y="468932"/>
                  <a:pt x="1190904" y="466020"/>
                </a:cubicBezTo>
                <a:cubicBezTo>
                  <a:pt x="1230371" y="454180"/>
                  <a:pt x="1270540" y="444216"/>
                  <a:pt x="1308891" y="429149"/>
                </a:cubicBezTo>
                <a:cubicBezTo>
                  <a:pt x="1339586" y="417090"/>
                  <a:pt x="1397381" y="384904"/>
                  <a:pt x="1397381" y="384904"/>
                </a:cubicBezTo>
                <a:cubicBezTo>
                  <a:pt x="1402297" y="389820"/>
                  <a:pt x="1412130" y="392699"/>
                  <a:pt x="1412130" y="399652"/>
                </a:cubicBezTo>
                <a:cubicBezTo>
                  <a:pt x="1412130" y="426323"/>
                  <a:pt x="1381163" y="455690"/>
                  <a:pt x="1367885" y="473394"/>
                </a:cubicBezTo>
                <a:cubicBezTo>
                  <a:pt x="1329623" y="524411"/>
                  <a:pt x="1388826" y="463383"/>
                  <a:pt x="1301517" y="525013"/>
                </a:cubicBezTo>
                <a:cubicBezTo>
                  <a:pt x="1213450" y="587178"/>
                  <a:pt x="1251682" y="575659"/>
                  <a:pt x="1168781" y="620878"/>
                </a:cubicBezTo>
                <a:cubicBezTo>
                  <a:pt x="1161957" y="624600"/>
                  <a:pt x="1154033" y="625794"/>
                  <a:pt x="1146659" y="628252"/>
                </a:cubicBezTo>
                <a:cubicBezTo>
                  <a:pt x="1153599" y="656014"/>
                  <a:pt x="1150066" y="668231"/>
                  <a:pt x="1183530" y="679871"/>
                </a:cubicBezTo>
                <a:cubicBezTo>
                  <a:pt x="1229143" y="695736"/>
                  <a:pt x="1323640" y="716742"/>
                  <a:pt x="1323640" y="716742"/>
                </a:cubicBezTo>
                <a:cubicBezTo>
                  <a:pt x="1381386" y="755242"/>
                  <a:pt x="1320517" y="718086"/>
                  <a:pt x="1456375" y="760988"/>
                </a:cubicBezTo>
                <a:cubicBezTo>
                  <a:pt x="1466858" y="764298"/>
                  <a:pt x="1475801" y="771330"/>
                  <a:pt x="1485872" y="775736"/>
                </a:cubicBezTo>
                <a:cubicBezTo>
                  <a:pt x="1515148" y="788544"/>
                  <a:pt x="1544693" y="800739"/>
                  <a:pt x="1574362" y="812607"/>
                </a:cubicBezTo>
                <a:cubicBezTo>
                  <a:pt x="1581579" y="815494"/>
                  <a:pt x="1589382" y="816824"/>
                  <a:pt x="1596485" y="819981"/>
                </a:cubicBezTo>
                <a:cubicBezTo>
                  <a:pt x="1618216" y="829639"/>
                  <a:pt x="1668254" y="854878"/>
                  <a:pt x="1684975" y="871600"/>
                </a:cubicBezTo>
                <a:lnTo>
                  <a:pt x="1699723" y="886349"/>
                </a:lnTo>
                <a:cubicBezTo>
                  <a:pt x="1630897" y="891265"/>
                  <a:pt x="1561687" y="892323"/>
                  <a:pt x="1493246" y="901097"/>
                </a:cubicBezTo>
                <a:cubicBezTo>
                  <a:pt x="1465447" y="904661"/>
                  <a:pt x="1439319" y="916423"/>
                  <a:pt x="1412130" y="923220"/>
                </a:cubicBezTo>
                <a:cubicBezTo>
                  <a:pt x="1237827" y="966795"/>
                  <a:pt x="1381084" y="926821"/>
                  <a:pt x="1264646" y="960091"/>
                </a:cubicBezTo>
                <a:cubicBezTo>
                  <a:pt x="1293560" y="1017921"/>
                  <a:pt x="1262065" y="967748"/>
                  <a:pt x="1338388" y="1026458"/>
                </a:cubicBezTo>
                <a:cubicBezTo>
                  <a:pt x="1370343" y="1051039"/>
                  <a:pt x="1401316" y="1076951"/>
                  <a:pt x="1434252" y="1100200"/>
                </a:cubicBezTo>
                <a:cubicBezTo>
                  <a:pt x="1443233" y="1106539"/>
                  <a:pt x="1455072" y="1108200"/>
                  <a:pt x="1463749" y="1114949"/>
                </a:cubicBezTo>
                <a:cubicBezTo>
                  <a:pt x="1527299" y="1164377"/>
                  <a:pt x="1474658" y="1143166"/>
                  <a:pt x="1522743" y="1159194"/>
                </a:cubicBezTo>
                <a:cubicBezTo>
                  <a:pt x="1532575" y="1166568"/>
                  <a:pt x="1544075" y="1172131"/>
                  <a:pt x="1552240" y="1181317"/>
                </a:cubicBezTo>
                <a:cubicBezTo>
                  <a:pt x="1564016" y="1194565"/>
                  <a:pt x="1571101" y="1211382"/>
                  <a:pt x="1581736" y="1225562"/>
                </a:cubicBezTo>
                <a:cubicBezTo>
                  <a:pt x="1585908" y="1231124"/>
                  <a:pt x="1591569" y="1235394"/>
                  <a:pt x="1596485" y="1240310"/>
                </a:cubicBezTo>
                <a:cubicBezTo>
                  <a:pt x="1579278" y="1245226"/>
                  <a:pt x="1562760" y="1255058"/>
                  <a:pt x="1544865" y="1255058"/>
                </a:cubicBezTo>
                <a:cubicBezTo>
                  <a:pt x="1122552" y="1255058"/>
                  <a:pt x="1264047" y="1166971"/>
                  <a:pt x="1131910" y="1255058"/>
                </a:cubicBezTo>
                <a:cubicBezTo>
                  <a:pt x="1136959" y="1356032"/>
                  <a:pt x="1149462" y="1584968"/>
                  <a:pt x="1146659" y="1660639"/>
                </a:cubicBezTo>
                <a:cubicBezTo>
                  <a:pt x="1145909" y="1680895"/>
                  <a:pt x="1138320" y="1620875"/>
                  <a:pt x="1131910" y="1601646"/>
                </a:cubicBezTo>
                <a:cubicBezTo>
                  <a:pt x="1128434" y="1591217"/>
                  <a:pt x="1122078" y="1581981"/>
                  <a:pt x="1117162" y="1572149"/>
                </a:cubicBezTo>
                <a:cubicBezTo>
                  <a:pt x="1107333" y="1513171"/>
                  <a:pt x="1109559" y="1505827"/>
                  <a:pt x="1072917" y="1439413"/>
                </a:cubicBezTo>
                <a:cubicBezTo>
                  <a:pt x="1048873" y="1395834"/>
                  <a:pt x="991801" y="1314052"/>
                  <a:pt x="991801" y="1314052"/>
                </a:cubicBezTo>
                <a:cubicBezTo>
                  <a:pt x="981969" y="1321426"/>
                  <a:pt x="970172" y="1326733"/>
                  <a:pt x="962304" y="1336175"/>
                </a:cubicBezTo>
                <a:cubicBezTo>
                  <a:pt x="957328" y="1342146"/>
                  <a:pt x="958406" y="1351345"/>
                  <a:pt x="954930" y="1358297"/>
                </a:cubicBezTo>
                <a:cubicBezTo>
                  <a:pt x="950966" y="1366224"/>
                  <a:pt x="944145" y="1372493"/>
                  <a:pt x="940181" y="1380420"/>
                </a:cubicBezTo>
                <a:cubicBezTo>
                  <a:pt x="929354" y="1402073"/>
                  <a:pt x="920221" y="1424536"/>
                  <a:pt x="910685" y="1446788"/>
                </a:cubicBezTo>
                <a:cubicBezTo>
                  <a:pt x="905471" y="1458955"/>
                  <a:pt x="901856" y="1471819"/>
                  <a:pt x="895936" y="1483658"/>
                </a:cubicBezTo>
                <a:cubicBezTo>
                  <a:pt x="879705" y="1516119"/>
                  <a:pt x="860548" y="1547061"/>
                  <a:pt x="844317" y="1579523"/>
                </a:cubicBezTo>
                <a:cubicBezTo>
                  <a:pt x="838397" y="1591363"/>
                  <a:pt x="836536" y="1605139"/>
                  <a:pt x="829569" y="1616394"/>
                </a:cubicBezTo>
                <a:cubicBezTo>
                  <a:pt x="804448" y="1656975"/>
                  <a:pt x="776861" y="1696030"/>
                  <a:pt x="748452" y="1734381"/>
                </a:cubicBezTo>
                <a:cubicBezTo>
                  <a:pt x="731493" y="1757275"/>
                  <a:pt x="669405" y="1835191"/>
                  <a:pt x="637840" y="1859742"/>
                </a:cubicBezTo>
                <a:cubicBezTo>
                  <a:pt x="631704" y="1864514"/>
                  <a:pt x="623091" y="1864659"/>
                  <a:pt x="615717" y="1867117"/>
                </a:cubicBezTo>
                <a:cubicBezTo>
                  <a:pt x="603450" y="1830316"/>
                  <a:pt x="591759" y="1797125"/>
                  <a:pt x="586220" y="1756504"/>
                </a:cubicBezTo>
                <a:cubicBezTo>
                  <a:pt x="575546" y="1678225"/>
                  <a:pt x="571472" y="1599187"/>
                  <a:pt x="564098" y="1520529"/>
                </a:cubicBezTo>
                <a:cubicBezTo>
                  <a:pt x="556724" y="1525445"/>
                  <a:pt x="549670" y="1530881"/>
                  <a:pt x="541975" y="1535278"/>
                </a:cubicBezTo>
                <a:cubicBezTo>
                  <a:pt x="532431" y="1540732"/>
                  <a:pt x="521459" y="1543687"/>
                  <a:pt x="512478" y="1550026"/>
                </a:cubicBezTo>
                <a:cubicBezTo>
                  <a:pt x="479542" y="1573275"/>
                  <a:pt x="450801" y="1602401"/>
                  <a:pt x="416614" y="1623768"/>
                </a:cubicBezTo>
                <a:cubicBezTo>
                  <a:pt x="377285" y="1648349"/>
                  <a:pt x="336904" y="1671321"/>
                  <a:pt x="298627" y="1697510"/>
                </a:cubicBezTo>
                <a:cubicBezTo>
                  <a:pt x="290020" y="1703399"/>
                  <a:pt x="285954" y="1715223"/>
                  <a:pt x="276504" y="1719633"/>
                </a:cubicBezTo>
                <a:cubicBezTo>
                  <a:pt x="248329" y="1732781"/>
                  <a:pt x="217511" y="1739297"/>
                  <a:pt x="188014" y="1749129"/>
                </a:cubicBezTo>
                <a:cubicBezTo>
                  <a:pt x="173266" y="1758961"/>
                  <a:pt x="159264" y="1770018"/>
                  <a:pt x="143769" y="1778626"/>
                </a:cubicBezTo>
                <a:cubicBezTo>
                  <a:pt x="136974" y="1782401"/>
                  <a:pt x="128599" y="1789476"/>
                  <a:pt x="121646" y="1786000"/>
                </a:cubicBezTo>
                <a:cubicBezTo>
                  <a:pt x="114694" y="1782524"/>
                  <a:pt x="116730" y="1771252"/>
                  <a:pt x="114272" y="1763878"/>
                </a:cubicBezTo>
                <a:cubicBezTo>
                  <a:pt x="119188" y="1749130"/>
                  <a:pt x="125014" y="1734654"/>
                  <a:pt x="129020" y="1719633"/>
                </a:cubicBezTo>
                <a:cubicBezTo>
                  <a:pt x="134859" y="1697736"/>
                  <a:pt x="136603" y="1674764"/>
                  <a:pt x="143769" y="1653265"/>
                </a:cubicBezTo>
                <a:cubicBezTo>
                  <a:pt x="146572" y="1644857"/>
                  <a:pt x="154273" y="1638923"/>
                  <a:pt x="158517" y="1631142"/>
                </a:cubicBezTo>
                <a:cubicBezTo>
                  <a:pt x="205915" y="1544245"/>
                  <a:pt x="215211" y="1525129"/>
                  <a:pt x="247007" y="1461536"/>
                </a:cubicBezTo>
                <a:lnTo>
                  <a:pt x="276504" y="1402542"/>
                </a:lnTo>
                <a:cubicBezTo>
                  <a:pt x="281420" y="1392710"/>
                  <a:pt x="287776" y="1383474"/>
                  <a:pt x="291252" y="1373046"/>
                </a:cubicBezTo>
                <a:lnTo>
                  <a:pt x="306001" y="1328800"/>
                </a:lnTo>
                <a:cubicBezTo>
                  <a:pt x="267710" y="1309655"/>
                  <a:pt x="275275" y="1305449"/>
                  <a:pt x="224885" y="1299304"/>
                </a:cubicBezTo>
                <a:close/>
              </a:path>
            </a:pathLst>
          </a:cu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13"/>
          </a:p>
        </p:txBody>
      </p:sp>
      <p:sp>
        <p:nvSpPr>
          <p:cNvPr id="3" name="Tekstvak 2">
            <a:extLst>
              <a:ext uri="{FF2B5EF4-FFF2-40B4-BE49-F238E27FC236}">
                <a16:creationId xmlns:a16="http://schemas.microsoft.com/office/drawing/2014/main" id="{097EDF07-777C-9A72-BD85-D9B5181F79F5}"/>
              </a:ext>
            </a:extLst>
          </p:cNvPr>
          <p:cNvSpPr txBox="1"/>
          <p:nvPr/>
        </p:nvSpPr>
        <p:spPr>
          <a:xfrm>
            <a:off x="636198" y="2790854"/>
            <a:ext cx="1909812" cy="1569660"/>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600">
                <a:solidFill>
                  <a:schemeClr val="bg1">
                    <a:lumMod val="50000"/>
                  </a:schemeClr>
                </a:solidFill>
              </a:rPr>
              <a:t>17 april</a:t>
            </a:r>
            <a:endParaRPr lang="nl-NL" sz="1600">
              <a:solidFill>
                <a:schemeClr val="bg1">
                  <a:lumMod val="50000"/>
                </a:schemeClr>
              </a:solidFill>
              <a:ea typeface="Calibri"/>
              <a:cs typeface="Calibri"/>
            </a:endParaRPr>
          </a:p>
          <a:p>
            <a:r>
              <a:rPr lang="nl-NL" sz="1600">
                <a:solidFill>
                  <a:schemeClr val="bg1">
                    <a:lumMod val="50000"/>
                  </a:schemeClr>
                </a:solidFill>
              </a:rPr>
              <a:t>Leernetwerk-bijeenkomst #1</a:t>
            </a:r>
            <a:endParaRPr lang="nl-NL" sz="1600">
              <a:solidFill>
                <a:schemeClr val="bg1">
                  <a:lumMod val="50000"/>
                </a:schemeClr>
              </a:solidFill>
              <a:ea typeface="Calibri"/>
              <a:cs typeface="Calibri"/>
            </a:endParaRPr>
          </a:p>
          <a:p>
            <a:r>
              <a:rPr lang="nl-NL" sz="1600">
                <a:solidFill>
                  <a:schemeClr val="bg1">
                    <a:lumMod val="50000"/>
                  </a:schemeClr>
                </a:solidFill>
                <a:ea typeface="Calibri"/>
                <a:cs typeface="Calibri"/>
              </a:rPr>
              <a:t>+ Opdrachtgevers-overleg</a:t>
            </a:r>
          </a:p>
          <a:p>
            <a:r>
              <a:rPr lang="nl-NL" sz="1600">
                <a:solidFill>
                  <a:schemeClr val="bg1">
                    <a:lumMod val="50000"/>
                  </a:schemeClr>
                </a:solidFill>
                <a:ea typeface="Calibri"/>
                <a:cs typeface="Calibri"/>
              </a:rPr>
              <a:t>(Digitaal)</a:t>
            </a:r>
          </a:p>
        </p:txBody>
      </p:sp>
      <p:sp>
        <p:nvSpPr>
          <p:cNvPr id="4" name="Tekstvak 3">
            <a:extLst>
              <a:ext uri="{FF2B5EF4-FFF2-40B4-BE49-F238E27FC236}">
                <a16:creationId xmlns:a16="http://schemas.microsoft.com/office/drawing/2014/main" id="{6E451555-C72E-9339-C62D-D5C26ACE58BD}"/>
              </a:ext>
            </a:extLst>
          </p:cNvPr>
          <p:cNvSpPr txBox="1"/>
          <p:nvPr/>
        </p:nvSpPr>
        <p:spPr>
          <a:xfrm>
            <a:off x="2925279" y="2695768"/>
            <a:ext cx="1575538" cy="1263455"/>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600">
                <a:solidFill>
                  <a:schemeClr val="bg1">
                    <a:lumMod val="50000"/>
                  </a:schemeClr>
                </a:solidFill>
                <a:cs typeface="Calibri"/>
              </a:rPr>
              <a:t>19 juni</a:t>
            </a:r>
          </a:p>
          <a:p>
            <a:r>
              <a:rPr lang="nl-NL" sz="1600">
                <a:solidFill>
                  <a:schemeClr val="bg1">
                    <a:lumMod val="50000"/>
                  </a:schemeClr>
                </a:solidFill>
                <a:cs typeface="Calibri"/>
              </a:rPr>
              <a:t>Kennissessie gemeentelijke bruggen</a:t>
            </a:r>
          </a:p>
          <a:p>
            <a:endParaRPr lang="nl-NL" sz="1000" strike="sngStrike">
              <a:ea typeface="Calibri"/>
              <a:cs typeface="Calibri"/>
            </a:endParaRPr>
          </a:p>
        </p:txBody>
      </p:sp>
    </p:spTree>
    <p:extLst>
      <p:ext uri="{BB962C8B-B14F-4D97-AF65-F5344CB8AC3E}">
        <p14:creationId xmlns:p14="http://schemas.microsoft.com/office/powerpoint/2010/main" val="1537962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58F9-4FAF-44F2-E1DA-F0D4703F75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503675-2BC2-BF1A-FA87-55B8B9DFA32D}"/>
              </a:ext>
            </a:extLst>
          </p:cNvPr>
          <p:cNvSpPr>
            <a:spLocks noGrp="1"/>
          </p:cNvSpPr>
          <p:nvPr>
            <p:ph type="title"/>
          </p:nvPr>
        </p:nvSpPr>
        <p:spPr>
          <a:xfrm>
            <a:off x="377256" y="303596"/>
            <a:ext cx="4000647" cy="1281182"/>
          </a:xfrm>
        </p:spPr>
        <p:txBody>
          <a:bodyPr vert="horz" lIns="91440" tIns="45720" rIns="91440" bIns="45720" rtlCol="0" anchor="ctr">
            <a:normAutofit/>
          </a:bodyPr>
          <a:lstStyle/>
          <a:p>
            <a:pPr defTabSz="914400"/>
            <a:r>
              <a:rPr lang="en-US">
                <a:latin typeface="calibri light"/>
                <a:ea typeface="+mn-lt"/>
                <a:cs typeface="calibri light"/>
              </a:rPr>
              <a:t>Meer </a:t>
            </a:r>
            <a:r>
              <a:rPr lang="en-US" err="1">
                <a:latin typeface="calibri light"/>
                <a:ea typeface="+mn-lt"/>
                <a:cs typeface="calibri light"/>
              </a:rPr>
              <a:t>weten</a:t>
            </a:r>
            <a:r>
              <a:rPr lang="en-US">
                <a:latin typeface="calibri light"/>
                <a:ea typeface="+mn-lt"/>
                <a:cs typeface="calibri light"/>
              </a:rPr>
              <a:t> </a:t>
            </a:r>
            <a:r>
              <a:rPr lang="en-US" err="1">
                <a:latin typeface="calibri light"/>
                <a:ea typeface="+mn-lt"/>
                <a:cs typeface="calibri light"/>
              </a:rPr>
              <a:t>en</a:t>
            </a:r>
            <a:r>
              <a:rPr lang="en-US">
                <a:latin typeface="calibri light"/>
                <a:ea typeface="+mn-lt"/>
                <a:cs typeface="calibri light"/>
              </a:rPr>
              <a:t> </a:t>
            </a:r>
            <a:r>
              <a:rPr lang="en-US" err="1">
                <a:latin typeface="calibri light"/>
                <a:ea typeface="+mn-lt"/>
                <a:cs typeface="calibri light"/>
              </a:rPr>
              <a:t>deelnemen</a:t>
            </a:r>
            <a:r>
              <a:rPr lang="en-US">
                <a:latin typeface="calibri light"/>
                <a:ea typeface="+mn-lt"/>
                <a:cs typeface="calibri light"/>
              </a:rPr>
              <a:t>?</a:t>
            </a:r>
            <a:endParaRPr lang="nl-NL">
              <a:latin typeface="calibri light"/>
              <a:cs typeface="calibri light"/>
            </a:endParaRPr>
          </a:p>
        </p:txBody>
      </p:sp>
      <p:sp>
        <p:nvSpPr>
          <p:cNvPr id="7" name="Tijdelijke aanduiding voor inhoud 6">
            <a:extLst>
              <a:ext uri="{FF2B5EF4-FFF2-40B4-BE49-F238E27FC236}">
                <a16:creationId xmlns:a16="http://schemas.microsoft.com/office/drawing/2014/main" id="{AB98223B-2AC3-A586-0B29-A91652AD2A09}"/>
              </a:ext>
            </a:extLst>
          </p:cNvPr>
          <p:cNvSpPr>
            <a:spLocks noGrp="1"/>
          </p:cNvSpPr>
          <p:nvPr>
            <p:ph sz="quarter" idx="4"/>
          </p:nvPr>
        </p:nvSpPr>
        <p:spPr>
          <a:xfrm>
            <a:off x="377255" y="1800895"/>
            <a:ext cx="4399067" cy="3357562"/>
          </a:xfrm>
        </p:spPr>
        <p:txBody>
          <a:bodyPr vert="horz" lIns="91440" tIns="45720" rIns="91440" bIns="45720" rtlCol="0" anchor="ctr">
            <a:noAutofit/>
          </a:bodyPr>
          <a:lstStyle/>
          <a:p>
            <a:pPr defTabSz="914400">
              <a:buNone/>
            </a:pPr>
            <a:r>
              <a:rPr lang="en-US" sz="1600">
                <a:solidFill>
                  <a:srgbClr val="39404A"/>
                </a:solidFill>
                <a:latin typeface="calibri light"/>
                <a:ea typeface="+mn-lt"/>
                <a:cs typeface="+mn-lt"/>
              </a:rPr>
              <a:t>Neem dan </a:t>
            </a:r>
            <a:r>
              <a:rPr lang="en-US" sz="1600" err="1">
                <a:solidFill>
                  <a:srgbClr val="39404A"/>
                </a:solidFill>
                <a:latin typeface="calibri light"/>
                <a:ea typeface="+mn-lt"/>
                <a:cs typeface="+mn-lt"/>
              </a:rPr>
              <a:t>deel</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aan</a:t>
            </a:r>
            <a:r>
              <a:rPr lang="en-US" sz="1600">
                <a:solidFill>
                  <a:srgbClr val="39404A"/>
                </a:solidFill>
                <a:latin typeface="calibri light"/>
                <a:ea typeface="+mn-lt"/>
                <a:cs typeface="+mn-lt"/>
              </a:rPr>
              <a:t> de </a:t>
            </a:r>
            <a:r>
              <a:rPr lang="en-US" sz="1600" err="1">
                <a:solidFill>
                  <a:srgbClr val="39404A"/>
                </a:solidFill>
                <a:latin typeface="calibri light"/>
                <a:ea typeface="+mn-lt"/>
                <a:cs typeface="+mn-lt"/>
              </a:rPr>
              <a:t>bijeenkomsten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onze</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interactieve</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digitale</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platformen</a:t>
            </a:r>
            <a:r>
              <a:rPr lang="en-US" sz="1600">
                <a:solidFill>
                  <a:srgbClr val="39404A"/>
                </a:solidFill>
                <a:latin typeface="calibri light"/>
                <a:ea typeface="+mn-lt"/>
                <a:cs typeface="+mn-lt"/>
              </a:rPr>
              <a:t>:</a:t>
            </a:r>
          </a:p>
          <a:p>
            <a:pPr defTabSz="914400">
              <a:buFont typeface="Arial"/>
              <a:buChar char="•"/>
            </a:pPr>
            <a:r>
              <a:rPr lang="en-US" sz="1600">
                <a:solidFill>
                  <a:srgbClr val="39404A"/>
                </a:solidFill>
                <a:latin typeface="calibri light"/>
                <a:ea typeface="+mn-lt"/>
                <a:cs typeface="+mn-lt"/>
              </a:rPr>
              <a:t>De </a:t>
            </a:r>
            <a:r>
              <a:rPr lang="en-US" sz="1600" err="1">
                <a:solidFill>
                  <a:srgbClr val="39404A"/>
                </a:solidFill>
                <a:latin typeface="calibri light"/>
                <a:ea typeface="+mn-lt"/>
                <a:cs typeface="+mn-lt"/>
              </a:rPr>
              <a:t>laatste</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ontwikkelingen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komende</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bijeenkomsten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delen</a:t>
            </a:r>
            <a:r>
              <a:rPr lang="en-US" sz="1600">
                <a:solidFill>
                  <a:srgbClr val="39404A"/>
                </a:solidFill>
                <a:latin typeface="calibri light"/>
                <a:ea typeface="+mn-lt"/>
                <a:cs typeface="+mn-lt"/>
              </a:rPr>
              <a:t> we via de website </a:t>
            </a:r>
            <a:r>
              <a:rPr lang="en-US" sz="1600" err="1">
                <a:solidFill>
                  <a:srgbClr val="39404A"/>
                </a:solidFill>
                <a:latin typeface="calibri light"/>
                <a:ea typeface="+mn-lt"/>
                <a:cs typeface="+mn-lt"/>
              </a:rPr>
              <a:t>en</a:t>
            </a:r>
            <a:r>
              <a:rPr lang="en-US" sz="1600">
                <a:solidFill>
                  <a:srgbClr val="39404A"/>
                </a:solidFill>
                <a:latin typeface="calibri light"/>
                <a:ea typeface="+mn-lt"/>
                <a:cs typeface="+mn-lt"/>
              </a:rPr>
              <a:t> agenda van </a:t>
            </a:r>
            <a:r>
              <a:rPr lang="en-US" sz="1600">
                <a:solidFill>
                  <a:srgbClr val="009DE0"/>
                </a:solidFill>
                <a:latin typeface="calibri light"/>
                <a:ea typeface="+mn-lt"/>
                <a:cs typeface="+mn-lt"/>
                <a:hlinkClick r:id="rId2"/>
              </a:rPr>
              <a:t>Platform Bruggen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onder</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thema</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Hergebruik</a:t>
            </a:r>
            <a:r>
              <a:rPr lang="en-US" sz="1600">
                <a:solidFill>
                  <a:srgbClr val="39404A"/>
                </a:solidFill>
                <a:latin typeface="calibri light"/>
                <a:ea typeface="+mn-lt"/>
                <a:cs typeface="+mn-lt"/>
              </a:rPr>
              <a:t>, Circulariteit </a:t>
            </a:r>
            <a:r>
              <a:rPr lang="en-US" sz="1600" err="1">
                <a:solidFill>
                  <a:srgbClr val="39404A"/>
                </a:solidFill>
                <a:latin typeface="calibri light"/>
                <a:ea typeface="+mn-lt"/>
                <a:cs typeface="+mn-lt"/>
              </a:rPr>
              <a:t>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Duurzaamheid</a:t>
            </a:r>
            <a:r>
              <a:rPr lang="en-US" sz="1600">
                <a:solidFill>
                  <a:srgbClr val="39404A"/>
                </a:solidFill>
                <a:latin typeface="calibri light"/>
                <a:ea typeface="+mn-lt"/>
                <a:cs typeface="+mn-lt"/>
              </a:rPr>
              <a:t>).</a:t>
            </a:r>
            <a:endParaRPr lang="en-US" sz="1600">
              <a:latin typeface="calibri light"/>
              <a:cs typeface="Calibri"/>
            </a:endParaRPr>
          </a:p>
          <a:p>
            <a:pPr defTabSz="914400">
              <a:buFont typeface="Arial"/>
              <a:buChar char="•"/>
            </a:pPr>
            <a:r>
              <a:rPr lang="en-US" sz="1600">
                <a:solidFill>
                  <a:srgbClr val="39404A"/>
                </a:solidFill>
                <a:latin typeface="calibri light"/>
                <a:ea typeface="+mn-lt"/>
                <a:cs typeface="+mn-lt"/>
              </a:rPr>
              <a:t>Voor </a:t>
            </a:r>
            <a:r>
              <a:rPr lang="en-US" sz="1600" err="1">
                <a:solidFill>
                  <a:srgbClr val="39404A"/>
                </a:solidFill>
                <a:latin typeface="calibri light"/>
                <a:ea typeface="+mn-lt"/>
                <a:cs typeface="+mn-lt"/>
              </a:rPr>
              <a:t>onderlinge</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interactie</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zoals</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vragen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oproepen</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aan</a:t>
            </a:r>
            <a:r>
              <a:rPr lang="en-US" sz="1600">
                <a:solidFill>
                  <a:srgbClr val="39404A"/>
                </a:solidFill>
                <a:latin typeface="calibri light"/>
                <a:ea typeface="+mn-lt"/>
                <a:cs typeface="+mn-lt"/>
              </a:rPr>
              <a:t> het </a:t>
            </a:r>
            <a:r>
              <a:rPr lang="en-US" sz="1600" err="1">
                <a:solidFill>
                  <a:srgbClr val="39404A"/>
                </a:solidFill>
                <a:latin typeface="calibri light"/>
                <a:ea typeface="+mn-lt"/>
                <a:cs typeface="+mn-lt"/>
              </a:rPr>
              <a:t>netwerk</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gebruiken</a:t>
            </a:r>
            <a:r>
              <a:rPr lang="en-US" sz="1600">
                <a:solidFill>
                  <a:srgbClr val="39404A"/>
                </a:solidFill>
                <a:latin typeface="calibri light"/>
                <a:ea typeface="+mn-lt"/>
                <a:cs typeface="+mn-lt"/>
              </a:rPr>
              <a:t> we </a:t>
            </a:r>
            <a:r>
              <a:rPr lang="en-US" sz="1600" err="1">
                <a:solidFill>
                  <a:srgbClr val="39404A"/>
                </a:solidFill>
                <a:latin typeface="calibri light"/>
                <a:ea typeface="+mn-lt"/>
                <a:cs typeface="+mn-lt"/>
              </a:rPr>
              <a:t>deze</a:t>
            </a:r>
            <a:r>
              <a:rPr lang="en-US" sz="1600">
                <a:solidFill>
                  <a:srgbClr val="39404A"/>
                </a:solidFill>
                <a:latin typeface="calibri light"/>
                <a:ea typeface="+mn-lt"/>
                <a:cs typeface="+mn-lt"/>
              </a:rPr>
              <a:t> </a:t>
            </a:r>
            <a:r>
              <a:rPr lang="en-US" sz="1600">
                <a:solidFill>
                  <a:srgbClr val="009DE0"/>
                </a:solidFill>
                <a:latin typeface="calibri light"/>
                <a:ea typeface="+mn-lt"/>
                <a:cs typeface="+mn-lt"/>
                <a:hlinkClick r:id="rId3"/>
              </a:rPr>
              <a:t>LinkedIn-groep</a:t>
            </a:r>
            <a:r>
              <a:rPr lang="en-US" sz="1600">
                <a:solidFill>
                  <a:srgbClr val="39404A"/>
                </a:solidFill>
                <a:latin typeface="calibri light"/>
                <a:ea typeface="+mn-lt"/>
                <a:cs typeface="+mn-lt"/>
              </a:rPr>
              <a:t> van het </a:t>
            </a:r>
            <a:r>
              <a:rPr lang="en-US" sz="1600" err="1">
                <a:solidFill>
                  <a:srgbClr val="39404A"/>
                </a:solidFill>
                <a:latin typeface="calibri light"/>
                <a:ea typeface="+mn-lt"/>
                <a:cs typeface="+mn-lt"/>
              </a:rPr>
              <a:t>Transitiepad</a:t>
            </a:r>
            <a:r>
              <a:rPr lang="en-US" sz="1600">
                <a:solidFill>
                  <a:srgbClr val="39404A"/>
                </a:solidFill>
                <a:latin typeface="calibri light"/>
                <a:ea typeface="+mn-lt"/>
                <a:cs typeface="+mn-lt"/>
              </a:rPr>
              <a:t> </a:t>
            </a:r>
            <a:r>
              <a:rPr lang="en-US" sz="1600" err="1">
                <a:solidFill>
                  <a:srgbClr val="39404A"/>
                </a:solidFill>
                <a:latin typeface="calibri light"/>
                <a:ea typeface="+mn-lt"/>
                <a:cs typeface="+mn-lt"/>
              </a:rPr>
              <a:t>Kunstwerken</a:t>
            </a:r>
            <a:r>
              <a:rPr lang="en-US" sz="1600">
                <a:solidFill>
                  <a:srgbClr val="39404A"/>
                </a:solidFill>
                <a:latin typeface="calibri light"/>
                <a:ea typeface="+mn-lt"/>
                <a:cs typeface="+mn-lt"/>
              </a:rPr>
              <a:t>.</a:t>
            </a:r>
            <a:endParaRPr lang="en-US" sz="1600">
              <a:latin typeface="calibri light"/>
              <a:cs typeface="Calibri"/>
            </a:endParaRPr>
          </a:p>
          <a:p>
            <a:pPr marL="0" indent="0" defTabSz="914400">
              <a:spcAft>
                <a:spcPts val="600"/>
              </a:spcAft>
              <a:buNone/>
            </a:pPr>
            <a:endParaRPr lang="en-US" sz="1000">
              <a:solidFill>
                <a:srgbClr val="000000"/>
              </a:solidFill>
              <a:latin typeface="Calibri" panose="020F0502020204030204"/>
              <a:ea typeface="Calibri"/>
              <a:cs typeface="Calibri"/>
            </a:endParaRPr>
          </a:p>
          <a:p>
            <a:pPr marL="0" indent="0" defTabSz="914400">
              <a:spcAft>
                <a:spcPts val="600"/>
              </a:spcAft>
              <a:buNone/>
            </a:pPr>
            <a:endParaRPr lang="en-US" sz="1000">
              <a:cs typeface="Calibri"/>
            </a:endParaRPr>
          </a:p>
        </p:txBody>
      </p:sp>
      <p:pic>
        <p:nvPicPr>
          <p:cNvPr id="12" name="Afbeelding 11" descr="Samenwerking tussen familie en professionals in de zorg en ...">
            <a:extLst>
              <a:ext uri="{FF2B5EF4-FFF2-40B4-BE49-F238E27FC236}">
                <a16:creationId xmlns:a16="http://schemas.microsoft.com/office/drawing/2014/main" id="{FD583FFA-ED87-1521-D55C-5548109371AC}"/>
              </a:ext>
            </a:extLst>
          </p:cNvPr>
          <p:cNvPicPr>
            <a:picLocks noChangeAspect="1"/>
          </p:cNvPicPr>
          <p:nvPr/>
        </p:nvPicPr>
        <p:blipFill rotWithShape="1">
          <a:blip r:embed="rId4"/>
          <a:srcRect l="15099" r="44132" b="1"/>
          <a:stretch/>
        </p:blipFill>
        <p:spPr>
          <a:xfrm>
            <a:off x="5143347" y="-8164"/>
            <a:ext cx="4000653" cy="5151664"/>
          </a:xfrm>
          <a:prstGeom prst="rect">
            <a:avLst/>
          </a:prstGeom>
          <a:effectLst>
            <a:outerShdw blurRad="127000" dist="50800" dir="10800000" sx="99000" sy="99000" algn="r" rotWithShape="0">
              <a:prstClr val="black">
                <a:alpha val="40000"/>
              </a:prstClr>
            </a:outerShdw>
          </a:effectLst>
        </p:spPr>
      </p:pic>
      <p:sp>
        <p:nvSpPr>
          <p:cNvPr id="5" name="Tijdelijke aanduiding voor dianummer 4">
            <a:extLst>
              <a:ext uri="{FF2B5EF4-FFF2-40B4-BE49-F238E27FC236}">
                <a16:creationId xmlns:a16="http://schemas.microsoft.com/office/drawing/2014/main" id="{23681AB0-BBEC-18E3-79B4-F1DAC72B0557}"/>
              </a:ext>
            </a:extLst>
          </p:cNvPr>
          <p:cNvSpPr>
            <a:spLocks noGrp="1"/>
          </p:cNvSpPr>
          <p:nvPr>
            <p:ph type="sldNum" sz="quarter" idx="12"/>
          </p:nvPr>
        </p:nvSpPr>
        <p:spPr>
          <a:xfrm>
            <a:off x="7625901" y="4767262"/>
            <a:ext cx="1326319" cy="273844"/>
          </a:xfrm>
        </p:spPr>
        <p:txBody>
          <a:bodyPr vert="horz" lIns="91440" tIns="45720" rIns="91440" bIns="45720" rtlCol="0" anchor="ctr">
            <a:normAutofit/>
          </a:bodyPr>
          <a:lstStyle/>
          <a:p>
            <a:pPr>
              <a:lnSpc>
                <a:spcPct val="90000"/>
              </a:lnSpc>
              <a:spcAft>
                <a:spcPts val="600"/>
              </a:spcAft>
              <a:defRPr/>
            </a:pPr>
            <a:fld id="{C31F7836-E4B3-4985-A8BA-D04AF4A8C90B}" type="slidenum">
              <a:rPr lang="en-US" sz="1200">
                <a:solidFill>
                  <a:srgbClr val="FFFFFF"/>
                </a:solidFill>
                <a:latin typeface="Calibri" panose="020F0502020204030204"/>
              </a:rPr>
              <a:pPr>
                <a:lnSpc>
                  <a:spcPct val="90000"/>
                </a:lnSpc>
                <a:spcAft>
                  <a:spcPts val="600"/>
                </a:spcAft>
                <a:defRPr/>
              </a:pPr>
              <a:t>31</a:t>
            </a:fld>
            <a:endParaRPr lang="en-US" sz="1200">
              <a:solidFill>
                <a:srgbClr val="FFFFFF"/>
              </a:solidFill>
              <a:latin typeface="Calibri" panose="020F0502020204030204"/>
            </a:endParaRPr>
          </a:p>
        </p:txBody>
      </p:sp>
      <p:pic>
        <p:nvPicPr>
          <p:cNvPr id="3" name="Afbeelding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5228" y="3544073"/>
            <a:ext cx="1710889" cy="1613983"/>
          </a:xfrm>
          <a:prstGeom prst="rect">
            <a:avLst/>
          </a:prstGeom>
        </p:spPr>
      </p:pic>
    </p:spTree>
    <p:extLst>
      <p:ext uri="{BB962C8B-B14F-4D97-AF65-F5344CB8AC3E}">
        <p14:creationId xmlns:p14="http://schemas.microsoft.com/office/powerpoint/2010/main" val="975843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0F3956-238B-FD38-7C01-058FA3C6EA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2E37E108-A6EF-710E-0744-60F756CB9F86}"/>
              </a:ext>
            </a:extLst>
          </p:cNvPr>
          <p:cNvSpPr txBox="1">
            <a:spLocks/>
          </p:cNvSpPr>
          <p:nvPr/>
        </p:nvSpPr>
        <p:spPr>
          <a:xfrm>
            <a:off x="751263" y="127809"/>
            <a:ext cx="7634200" cy="99654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algn="ctr">
              <a:spcAft>
                <a:spcPts val="600"/>
              </a:spcAft>
              <a:defRPr/>
            </a:pPr>
            <a:r>
              <a:rPr lang="en-US" sz="3900" kern="1200">
                <a:solidFill>
                  <a:schemeClr val="tx1"/>
                </a:solidFill>
                <a:latin typeface="+mj-lt"/>
                <a:ea typeface="+mj-ea"/>
                <a:cs typeface="+mj-cs"/>
              </a:rPr>
              <a:t>Bedankt!</a:t>
            </a:r>
          </a:p>
        </p:txBody>
      </p:sp>
      <p:pic>
        <p:nvPicPr>
          <p:cNvPr id="4" name="Afbeelding 4" descr="Afbeelding met persoon&#10;&#10;Automatisch gegenereerde beschrijving">
            <a:extLst>
              <a:ext uri="{FF2B5EF4-FFF2-40B4-BE49-F238E27FC236}">
                <a16:creationId xmlns:a16="http://schemas.microsoft.com/office/drawing/2014/main" id="{F1CA4171-1FBF-432B-3A8E-760C369311BA}"/>
              </a:ext>
            </a:extLst>
          </p:cNvPr>
          <p:cNvPicPr>
            <a:picLocks noGrp="1" noChangeAspect="1"/>
          </p:cNvPicPr>
          <p:nvPr>
            <p:ph idx="4294967295"/>
          </p:nvPr>
        </p:nvPicPr>
        <p:blipFill rotWithShape="1">
          <a:blip r:embed="rId2"/>
          <a:srcRect l="20567" r="-3" b="-3"/>
          <a:stretch/>
        </p:blipFill>
        <p:spPr>
          <a:xfrm>
            <a:off x="149055" y="1807836"/>
            <a:ext cx="4352493" cy="2917767"/>
          </a:xfrm>
          <a:prstGeom prst="rect">
            <a:avLst/>
          </a:prstGeom>
        </p:spPr>
      </p:pic>
      <p:pic>
        <p:nvPicPr>
          <p:cNvPr id="2" name="Afbeelding 1" descr="Zwolle krijgt primeur duurzame hout-betonbrug">
            <a:extLst>
              <a:ext uri="{FF2B5EF4-FFF2-40B4-BE49-F238E27FC236}">
                <a16:creationId xmlns:a16="http://schemas.microsoft.com/office/drawing/2014/main" id="{2B15BB4A-191A-B01C-CA05-924A3DFC837B}"/>
              </a:ext>
            </a:extLst>
          </p:cNvPr>
          <p:cNvPicPr>
            <a:picLocks noChangeAspect="1"/>
          </p:cNvPicPr>
          <p:nvPr/>
        </p:nvPicPr>
        <p:blipFill rotWithShape="1">
          <a:blip r:embed="rId3"/>
          <a:srcRect l="1083" r="15009" b="1"/>
          <a:stretch/>
        </p:blipFill>
        <p:spPr>
          <a:xfrm>
            <a:off x="4642450" y="1807836"/>
            <a:ext cx="4352492" cy="2917767"/>
          </a:xfrm>
          <a:prstGeom prst="rect">
            <a:avLst/>
          </a:prstGeom>
        </p:spPr>
      </p:pic>
    </p:spTree>
    <p:extLst>
      <p:ext uri="{BB962C8B-B14F-4D97-AF65-F5344CB8AC3E}">
        <p14:creationId xmlns:p14="http://schemas.microsoft.com/office/powerpoint/2010/main" val="338866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9A10B0-4251-2218-6D7A-B2F88F370BDC}"/>
              </a:ext>
            </a:extLst>
          </p:cNvPr>
          <p:cNvSpPr>
            <a:spLocks noGrp="1"/>
          </p:cNvSpPr>
          <p:nvPr>
            <p:ph type="title"/>
          </p:nvPr>
        </p:nvSpPr>
        <p:spPr>
          <a:xfrm>
            <a:off x="531603" y="457155"/>
            <a:ext cx="7886700" cy="994172"/>
          </a:xfrm>
        </p:spPr>
        <p:txBody>
          <a:bodyPr/>
          <a:lstStyle/>
          <a:p>
            <a:r>
              <a:rPr lang="nl-NL">
                <a:cs typeface="Calibri Light"/>
              </a:rPr>
              <a:t>Wie is wie?</a:t>
            </a:r>
            <a:endParaRPr lang="nl-NL"/>
          </a:p>
        </p:txBody>
      </p:sp>
      <p:sp>
        <p:nvSpPr>
          <p:cNvPr id="2" name="Tijdelijke aanduiding voor dianummer 1">
            <a:extLst>
              <a:ext uri="{FF2B5EF4-FFF2-40B4-BE49-F238E27FC236}">
                <a16:creationId xmlns:a16="http://schemas.microsoft.com/office/drawing/2014/main" id="{5EF88BA2-7DFE-3A78-CDCF-931A89110DCE}"/>
              </a:ext>
            </a:extLst>
          </p:cNvPr>
          <p:cNvSpPr>
            <a:spLocks noGrp="1"/>
          </p:cNvSpPr>
          <p:nvPr>
            <p:ph type="sldNum" sz="quarter" idx="12"/>
          </p:nvPr>
        </p:nvSpPr>
        <p:spPr/>
        <p:txBody>
          <a:bodyPr/>
          <a:lstStyle/>
          <a:p>
            <a:fld id="{C31F7836-E4B3-4985-A8BA-D04AF4A8C90B}" type="slidenum">
              <a:rPr lang="en-GB" smtClean="0"/>
              <a:pPr/>
              <a:t>4</a:t>
            </a:fld>
            <a:endParaRPr lang="en-GB"/>
          </a:p>
        </p:txBody>
      </p:sp>
      <p:sp>
        <p:nvSpPr>
          <p:cNvPr id="4" name="Tijdelijke aanduiding voor inhoud 2">
            <a:extLst>
              <a:ext uri="{FF2B5EF4-FFF2-40B4-BE49-F238E27FC236}">
                <a16:creationId xmlns:a16="http://schemas.microsoft.com/office/drawing/2014/main" id="{F62BC713-DA70-247E-B6EE-04BDD26D05A4}"/>
              </a:ext>
            </a:extLst>
          </p:cNvPr>
          <p:cNvSpPr txBox="1">
            <a:spLocks/>
          </p:cNvSpPr>
          <p:nvPr/>
        </p:nvSpPr>
        <p:spPr>
          <a:xfrm>
            <a:off x="534534" y="1845770"/>
            <a:ext cx="8075934" cy="249895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nl-NL" sz="2000" b="1" dirty="0">
                <a:latin typeface="calibri light"/>
                <a:cs typeface="Calibri"/>
              </a:rPr>
              <a:t>Maya </a:t>
            </a:r>
            <a:r>
              <a:rPr lang="nl-NL" sz="2000" b="1" dirty="0" err="1">
                <a:latin typeface="calibri light"/>
                <a:cs typeface="Calibri"/>
              </a:rPr>
              <a:t>Sule</a:t>
            </a:r>
            <a:r>
              <a:rPr lang="nl-NL" sz="2000" b="1" dirty="0">
                <a:latin typeface="calibri light"/>
                <a:cs typeface="Calibri"/>
              </a:rPr>
              <a:t> - </a:t>
            </a:r>
            <a:r>
              <a:rPr lang="nl-NL" sz="2000" dirty="0">
                <a:latin typeface="calibri light"/>
                <a:cs typeface="Calibri"/>
              </a:rPr>
              <a:t>Trekker </a:t>
            </a:r>
            <a:r>
              <a:rPr lang="nl-NL" sz="2000" dirty="0" err="1">
                <a:latin typeface="calibri light"/>
                <a:cs typeface="Calibri"/>
              </a:rPr>
              <a:t>Transitiepad</a:t>
            </a:r>
            <a:r>
              <a:rPr lang="nl-NL" sz="2000" dirty="0">
                <a:latin typeface="calibri light"/>
                <a:cs typeface="Calibri"/>
              </a:rPr>
              <a:t> Kunstwerken </a:t>
            </a:r>
            <a:br>
              <a:rPr lang="nl-NL" sz="2000" dirty="0">
                <a:latin typeface="calibri light"/>
                <a:cs typeface="Calibri"/>
              </a:rPr>
            </a:br>
            <a:r>
              <a:rPr lang="nl-NL" sz="2000" dirty="0">
                <a:latin typeface="calibri light"/>
                <a:cs typeface="Calibri"/>
              </a:rPr>
              <a:t>(RWS)</a:t>
            </a:r>
            <a:endParaRPr lang="nl-NL" dirty="0"/>
          </a:p>
          <a:p>
            <a:pPr marL="342900" indent="-342900"/>
            <a:r>
              <a:rPr lang="nl-NL" sz="2000" b="1" dirty="0">
                <a:latin typeface="calibri light"/>
                <a:ea typeface="Calibri" panose="020F0502020204030204"/>
                <a:cs typeface="Calibri"/>
              </a:rPr>
              <a:t>Meinke Schouten – </a:t>
            </a:r>
            <a:r>
              <a:rPr lang="nl-NL" sz="2000" dirty="0">
                <a:latin typeface="calibri light"/>
                <a:ea typeface="Calibri"/>
                <a:cs typeface="Calibri"/>
              </a:rPr>
              <a:t>Trekker Samenwerkplatform Circulaire Viaducten en Bruggen </a:t>
            </a:r>
            <a:br>
              <a:rPr lang="nl-NL" sz="2000" dirty="0">
                <a:latin typeface="calibri light"/>
                <a:ea typeface="Calibri"/>
                <a:cs typeface="Calibri"/>
              </a:rPr>
            </a:br>
            <a:r>
              <a:rPr lang="nl-NL" sz="2000" dirty="0">
                <a:latin typeface="calibri light"/>
                <a:ea typeface="Calibri"/>
                <a:cs typeface="Calibri"/>
              </a:rPr>
              <a:t>(Platform Bruggen)</a:t>
            </a:r>
          </a:p>
          <a:p>
            <a:pPr marL="342900" indent="-342900"/>
            <a:endParaRPr lang="nl-NL" sz="2000" dirty="0">
              <a:latin typeface="calibri light"/>
              <a:ea typeface="calibri light"/>
              <a:cs typeface="Calibri"/>
            </a:endParaRPr>
          </a:p>
        </p:txBody>
      </p:sp>
    </p:spTree>
    <p:extLst>
      <p:ext uri="{BB962C8B-B14F-4D97-AF65-F5344CB8AC3E}">
        <p14:creationId xmlns:p14="http://schemas.microsoft.com/office/powerpoint/2010/main" val="360309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6C98F3-73B7-4F7C-4DF1-C71CD6E752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E0322E-C7B3-7A5D-2392-6565DD6A7462}"/>
              </a:ext>
            </a:extLst>
          </p:cNvPr>
          <p:cNvSpPr>
            <a:spLocks noGrp="1"/>
          </p:cNvSpPr>
          <p:nvPr>
            <p:ph type="title"/>
          </p:nvPr>
        </p:nvSpPr>
        <p:spPr>
          <a:xfrm>
            <a:off x="190070" y="356856"/>
            <a:ext cx="7774183" cy="998131"/>
          </a:xfrm>
        </p:spPr>
        <p:txBody>
          <a:bodyPr vert="horz" lIns="91440" tIns="45720" rIns="91440" bIns="45720" rtlCol="0" anchor="ctr">
            <a:no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2800">
                <a:latin typeface="calibri light"/>
                <a:ea typeface="Verdana"/>
                <a:cs typeface="calibri light"/>
              </a:rPr>
              <a:t>Samenwerkplatform Circulaire Viaducten en Bruggen</a:t>
            </a:r>
            <a:br>
              <a:rPr lang="nl-NL" sz="3200">
                <a:latin typeface="calibri light"/>
                <a:ea typeface="Verdana"/>
              </a:rPr>
            </a:br>
            <a:r>
              <a:rPr lang="nl-NL" sz="1600">
                <a:latin typeface="calibri light"/>
                <a:ea typeface="Verdana"/>
                <a:cs typeface="calibri light"/>
              </a:rPr>
              <a:t>Vanaf 2024 (voorheen: </a:t>
            </a:r>
            <a:r>
              <a:rPr lang="nl-NL" sz="1600" err="1">
                <a:latin typeface="calibri light"/>
                <a:ea typeface="Verdana"/>
                <a:cs typeface="calibri light"/>
              </a:rPr>
              <a:t>Buyer</a:t>
            </a:r>
            <a:r>
              <a:rPr lang="nl-NL" sz="1600">
                <a:latin typeface="calibri light"/>
                <a:ea typeface="Verdana"/>
                <a:cs typeface="calibri light"/>
              </a:rPr>
              <a:t> Group Circulaire Viaducten en Bruggen)</a:t>
            </a:r>
            <a:endParaRPr lang="nl-NL" sz="1600">
              <a:latin typeface="calibri light"/>
              <a:cs typeface="calibri light"/>
            </a:endParaRPr>
          </a:p>
        </p:txBody>
      </p:sp>
      <p:sp>
        <p:nvSpPr>
          <p:cNvPr id="3" name="Tijdelijke aanduiding voor inhoud 2">
            <a:extLst>
              <a:ext uri="{FF2B5EF4-FFF2-40B4-BE49-F238E27FC236}">
                <a16:creationId xmlns:a16="http://schemas.microsoft.com/office/drawing/2014/main" id="{CC277950-62E7-196B-BFBA-6B78525E7DA3}"/>
              </a:ext>
            </a:extLst>
          </p:cNvPr>
          <p:cNvSpPr>
            <a:spLocks noGrp="1"/>
          </p:cNvSpPr>
          <p:nvPr>
            <p:ph idx="1"/>
          </p:nvPr>
        </p:nvSpPr>
        <p:spPr>
          <a:xfrm>
            <a:off x="593984" y="1724642"/>
            <a:ext cx="4150545" cy="2938330"/>
          </a:xfrm>
        </p:spPr>
        <p:txBody>
          <a:bodyPr vert="horz" lIns="91440" tIns="45720" rIns="91440" bIns="45720" rtlCol="0" anchor="t">
            <a:no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nl-NL" sz="1600">
                <a:cs typeface="Calibri"/>
              </a:rPr>
              <a:t> </a:t>
            </a:r>
            <a:endParaRPr lang="nl-NL" sz="1050">
              <a:ea typeface="Calibri"/>
              <a:cs typeface="Calibri"/>
            </a:endParaRPr>
          </a:p>
        </p:txBody>
      </p:sp>
      <p:sp>
        <p:nvSpPr>
          <p:cNvPr id="8" name="Vrije vorm 7"/>
          <p:cNvSpPr/>
          <p:nvPr/>
        </p:nvSpPr>
        <p:spPr>
          <a:xfrm>
            <a:off x="243348" y="1834785"/>
            <a:ext cx="7267268" cy="1058563"/>
          </a:xfrm>
          <a:custGeom>
            <a:avLst/>
            <a:gdLst>
              <a:gd name="connsiteX0" fmla="*/ 0 w 9689691"/>
              <a:gd name="connsiteY0" fmla="*/ 1367120 h 1411417"/>
              <a:gd name="connsiteX1" fmla="*/ 317091 w 9689691"/>
              <a:gd name="connsiteY1" fmla="*/ 1367120 h 1411417"/>
              <a:gd name="connsiteX2" fmla="*/ 368710 w 9689691"/>
              <a:gd name="connsiteY2" fmla="*/ 1352372 h 1411417"/>
              <a:gd name="connsiteX3" fmla="*/ 508820 w 9689691"/>
              <a:gd name="connsiteY3" fmla="*/ 1286004 h 1411417"/>
              <a:gd name="connsiteX4" fmla="*/ 737420 w 9689691"/>
              <a:gd name="connsiteY4" fmla="*/ 1190139 h 1411417"/>
              <a:gd name="connsiteX5" fmla="*/ 766917 w 9689691"/>
              <a:gd name="connsiteY5" fmla="*/ 1182765 h 1411417"/>
              <a:gd name="connsiteX6" fmla="*/ 892278 w 9689691"/>
              <a:gd name="connsiteY6" fmla="*/ 1145894 h 1411417"/>
              <a:gd name="connsiteX7" fmla="*/ 921775 w 9689691"/>
              <a:gd name="connsiteY7" fmla="*/ 1123772 h 1411417"/>
              <a:gd name="connsiteX8" fmla="*/ 1106129 w 9689691"/>
              <a:gd name="connsiteY8" fmla="*/ 1064778 h 1411417"/>
              <a:gd name="connsiteX9" fmla="*/ 1283110 w 9689691"/>
              <a:gd name="connsiteY9" fmla="*/ 1020533 h 1411417"/>
              <a:gd name="connsiteX10" fmla="*/ 1319981 w 9689691"/>
              <a:gd name="connsiteY10" fmla="*/ 1013159 h 1411417"/>
              <a:gd name="connsiteX11" fmla="*/ 1703439 w 9689691"/>
              <a:gd name="connsiteY11" fmla="*/ 895172 h 1411417"/>
              <a:gd name="connsiteX12" fmla="*/ 1755059 w 9689691"/>
              <a:gd name="connsiteY12" fmla="*/ 873049 h 1411417"/>
              <a:gd name="connsiteX13" fmla="*/ 2057400 w 9689691"/>
              <a:gd name="connsiteY13" fmla="*/ 799307 h 1411417"/>
              <a:gd name="connsiteX14" fmla="*/ 2227007 w 9689691"/>
              <a:gd name="connsiteY14" fmla="*/ 725565 h 1411417"/>
              <a:gd name="connsiteX15" fmla="*/ 2286000 w 9689691"/>
              <a:gd name="connsiteY15" fmla="*/ 703443 h 1411417"/>
              <a:gd name="connsiteX16" fmla="*/ 2440859 w 9689691"/>
              <a:gd name="connsiteY16" fmla="*/ 637075 h 1411417"/>
              <a:gd name="connsiteX17" fmla="*/ 2610465 w 9689691"/>
              <a:gd name="connsiteY17" fmla="*/ 570707 h 1411417"/>
              <a:gd name="connsiteX18" fmla="*/ 2647336 w 9689691"/>
              <a:gd name="connsiteY18" fmla="*/ 555959 h 1411417"/>
              <a:gd name="connsiteX19" fmla="*/ 2912807 w 9689691"/>
              <a:gd name="connsiteY19" fmla="*/ 482217 h 1411417"/>
              <a:gd name="connsiteX20" fmla="*/ 3134033 w 9689691"/>
              <a:gd name="connsiteY20" fmla="*/ 393726 h 1411417"/>
              <a:gd name="connsiteX21" fmla="*/ 3318388 w 9689691"/>
              <a:gd name="connsiteY21" fmla="*/ 305236 h 1411417"/>
              <a:gd name="connsiteX22" fmla="*/ 3340510 w 9689691"/>
              <a:gd name="connsiteY22" fmla="*/ 290488 h 1411417"/>
              <a:gd name="connsiteX23" fmla="*/ 3738717 w 9689691"/>
              <a:gd name="connsiteY23" fmla="*/ 194623 h 1411417"/>
              <a:gd name="connsiteX24" fmla="*/ 3959942 w 9689691"/>
              <a:gd name="connsiteY24" fmla="*/ 165126 h 1411417"/>
              <a:gd name="connsiteX25" fmla="*/ 4004188 w 9689691"/>
              <a:gd name="connsiteY25" fmla="*/ 150378 h 1411417"/>
              <a:gd name="connsiteX26" fmla="*/ 4203291 w 9689691"/>
              <a:gd name="connsiteY26" fmla="*/ 128255 h 1411417"/>
              <a:gd name="connsiteX27" fmla="*/ 4372897 w 9689691"/>
              <a:gd name="connsiteY27" fmla="*/ 98759 h 1411417"/>
              <a:gd name="connsiteX28" fmla="*/ 4431891 w 9689691"/>
              <a:gd name="connsiteY28" fmla="*/ 91384 h 1411417"/>
              <a:gd name="connsiteX29" fmla="*/ 4645742 w 9689691"/>
              <a:gd name="connsiteY29" fmla="*/ 61888 h 1411417"/>
              <a:gd name="connsiteX30" fmla="*/ 4940710 w 9689691"/>
              <a:gd name="connsiteY30" fmla="*/ 39765 h 1411417"/>
              <a:gd name="connsiteX31" fmla="*/ 5597013 w 9689691"/>
              <a:gd name="connsiteY31" fmla="*/ 17643 h 1411417"/>
              <a:gd name="connsiteX32" fmla="*/ 6142704 w 9689691"/>
              <a:gd name="connsiteY32" fmla="*/ 10268 h 1411417"/>
              <a:gd name="connsiteX33" fmla="*/ 6754762 w 9689691"/>
              <a:gd name="connsiteY33" fmla="*/ 17643 h 1411417"/>
              <a:gd name="connsiteX34" fmla="*/ 6791633 w 9689691"/>
              <a:gd name="connsiteY34" fmla="*/ 25017 h 1411417"/>
              <a:gd name="connsiteX35" fmla="*/ 6924368 w 9689691"/>
              <a:gd name="connsiteY35" fmla="*/ 47139 h 1411417"/>
              <a:gd name="connsiteX36" fmla="*/ 7027607 w 9689691"/>
              <a:gd name="connsiteY36" fmla="*/ 76636 h 1411417"/>
              <a:gd name="connsiteX37" fmla="*/ 7337323 w 9689691"/>
              <a:gd name="connsiteY37" fmla="*/ 179875 h 1411417"/>
              <a:gd name="connsiteX38" fmla="*/ 7588046 w 9689691"/>
              <a:gd name="connsiteY38" fmla="*/ 275739 h 1411417"/>
              <a:gd name="connsiteX39" fmla="*/ 7794523 w 9689691"/>
              <a:gd name="connsiteY39" fmla="*/ 371604 h 1411417"/>
              <a:gd name="connsiteX40" fmla="*/ 7927259 w 9689691"/>
              <a:gd name="connsiteY40" fmla="*/ 423223 h 1411417"/>
              <a:gd name="connsiteX41" fmla="*/ 7949381 w 9689691"/>
              <a:gd name="connsiteY41" fmla="*/ 437972 h 1411417"/>
              <a:gd name="connsiteX42" fmla="*/ 8001000 w 9689691"/>
              <a:gd name="connsiteY42" fmla="*/ 467468 h 1411417"/>
              <a:gd name="connsiteX43" fmla="*/ 8015749 w 9689691"/>
              <a:gd name="connsiteY43" fmla="*/ 482217 h 1411417"/>
              <a:gd name="connsiteX44" fmla="*/ 8067368 w 9689691"/>
              <a:gd name="connsiteY44" fmla="*/ 504339 h 1411417"/>
              <a:gd name="connsiteX45" fmla="*/ 8096865 w 9689691"/>
              <a:gd name="connsiteY45" fmla="*/ 533836 h 1411417"/>
              <a:gd name="connsiteX46" fmla="*/ 8251723 w 9689691"/>
              <a:gd name="connsiteY46" fmla="*/ 629701 h 1411417"/>
              <a:gd name="connsiteX47" fmla="*/ 8325465 w 9689691"/>
              <a:gd name="connsiteY47" fmla="*/ 666572 h 1411417"/>
              <a:gd name="connsiteX48" fmla="*/ 8391833 w 9689691"/>
              <a:gd name="connsiteY48" fmla="*/ 703443 h 1411417"/>
              <a:gd name="connsiteX49" fmla="*/ 8421329 w 9689691"/>
              <a:gd name="connsiteY49" fmla="*/ 732939 h 1411417"/>
              <a:gd name="connsiteX50" fmla="*/ 8487697 w 9689691"/>
              <a:gd name="connsiteY50" fmla="*/ 762436 h 1411417"/>
              <a:gd name="connsiteX51" fmla="*/ 8554065 w 9689691"/>
              <a:gd name="connsiteY51" fmla="*/ 806681 h 1411417"/>
              <a:gd name="connsiteX52" fmla="*/ 8613059 w 9689691"/>
              <a:gd name="connsiteY52" fmla="*/ 843552 h 1411417"/>
              <a:gd name="connsiteX53" fmla="*/ 8635181 w 9689691"/>
              <a:gd name="connsiteY53" fmla="*/ 850926 h 1411417"/>
              <a:gd name="connsiteX54" fmla="*/ 8708923 w 9689691"/>
              <a:gd name="connsiteY54" fmla="*/ 887797 h 1411417"/>
              <a:gd name="connsiteX55" fmla="*/ 8826910 w 9689691"/>
              <a:gd name="connsiteY55" fmla="*/ 968913 h 1411417"/>
              <a:gd name="connsiteX56" fmla="*/ 8959646 w 9689691"/>
              <a:gd name="connsiteY56" fmla="*/ 1035281 h 1411417"/>
              <a:gd name="connsiteX57" fmla="*/ 8974394 w 9689691"/>
              <a:gd name="connsiteY57" fmla="*/ 1050030 h 1411417"/>
              <a:gd name="connsiteX58" fmla="*/ 9055510 w 9689691"/>
              <a:gd name="connsiteY58" fmla="*/ 1094275 h 1411417"/>
              <a:gd name="connsiteX59" fmla="*/ 9070259 w 9689691"/>
              <a:gd name="connsiteY59" fmla="*/ 1116397 h 1411417"/>
              <a:gd name="connsiteX60" fmla="*/ 9173497 w 9689691"/>
              <a:gd name="connsiteY60" fmla="*/ 1190139 h 1411417"/>
              <a:gd name="connsiteX61" fmla="*/ 9261988 w 9689691"/>
              <a:gd name="connsiteY61" fmla="*/ 1227010 h 1411417"/>
              <a:gd name="connsiteX62" fmla="*/ 9313607 w 9689691"/>
              <a:gd name="connsiteY62" fmla="*/ 1256507 h 1411417"/>
              <a:gd name="connsiteX63" fmla="*/ 9357852 w 9689691"/>
              <a:gd name="connsiteY63" fmla="*/ 1263881 h 1411417"/>
              <a:gd name="connsiteX64" fmla="*/ 9453717 w 9689691"/>
              <a:gd name="connsiteY64" fmla="*/ 1308126 h 1411417"/>
              <a:gd name="connsiteX65" fmla="*/ 9542207 w 9689691"/>
              <a:gd name="connsiteY65" fmla="*/ 1337623 h 1411417"/>
              <a:gd name="connsiteX66" fmla="*/ 9579078 w 9689691"/>
              <a:gd name="connsiteY66" fmla="*/ 1359746 h 1411417"/>
              <a:gd name="connsiteX67" fmla="*/ 9667568 w 9689691"/>
              <a:gd name="connsiteY67" fmla="*/ 1396617 h 1411417"/>
              <a:gd name="connsiteX68" fmla="*/ 9689691 w 9689691"/>
              <a:gd name="connsiteY68" fmla="*/ 1411365 h 141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689691" h="1411417">
                <a:moveTo>
                  <a:pt x="0" y="1367120"/>
                </a:moveTo>
                <a:cubicBezTo>
                  <a:pt x="120638" y="1415374"/>
                  <a:pt x="45414" y="1391268"/>
                  <a:pt x="317091" y="1367120"/>
                </a:cubicBezTo>
                <a:cubicBezTo>
                  <a:pt x="334916" y="1365536"/>
                  <a:pt x="352229" y="1359345"/>
                  <a:pt x="368710" y="1352372"/>
                </a:cubicBezTo>
                <a:cubicBezTo>
                  <a:pt x="416304" y="1332236"/>
                  <a:pt x="460587" y="1304555"/>
                  <a:pt x="508820" y="1286004"/>
                </a:cubicBezTo>
                <a:cubicBezTo>
                  <a:pt x="817429" y="1167307"/>
                  <a:pt x="336438" y="1354177"/>
                  <a:pt x="737420" y="1190139"/>
                </a:cubicBezTo>
                <a:cubicBezTo>
                  <a:pt x="746800" y="1186302"/>
                  <a:pt x="757172" y="1185549"/>
                  <a:pt x="766917" y="1182765"/>
                </a:cubicBezTo>
                <a:lnTo>
                  <a:pt x="892278" y="1145894"/>
                </a:lnTo>
                <a:cubicBezTo>
                  <a:pt x="902110" y="1138520"/>
                  <a:pt x="910430" y="1128499"/>
                  <a:pt x="921775" y="1123772"/>
                </a:cubicBezTo>
                <a:cubicBezTo>
                  <a:pt x="1106775" y="1046689"/>
                  <a:pt x="1012004" y="1087498"/>
                  <a:pt x="1106129" y="1064778"/>
                </a:cubicBezTo>
                <a:lnTo>
                  <a:pt x="1283110" y="1020533"/>
                </a:lnTo>
                <a:cubicBezTo>
                  <a:pt x="1295294" y="1017592"/>
                  <a:pt x="1307970" y="1016741"/>
                  <a:pt x="1319981" y="1013159"/>
                </a:cubicBezTo>
                <a:cubicBezTo>
                  <a:pt x="1448136" y="974937"/>
                  <a:pt x="1580519" y="947852"/>
                  <a:pt x="1703439" y="895172"/>
                </a:cubicBezTo>
                <a:cubicBezTo>
                  <a:pt x="1720646" y="887798"/>
                  <a:pt x="1737092" y="878308"/>
                  <a:pt x="1755059" y="873049"/>
                </a:cubicBezTo>
                <a:cubicBezTo>
                  <a:pt x="1972629" y="809369"/>
                  <a:pt x="1930241" y="817472"/>
                  <a:pt x="2057400" y="799307"/>
                </a:cubicBezTo>
                <a:lnTo>
                  <a:pt x="2227007" y="725565"/>
                </a:lnTo>
                <a:cubicBezTo>
                  <a:pt x="2246374" y="717443"/>
                  <a:pt x="2266594" y="711473"/>
                  <a:pt x="2286000" y="703443"/>
                </a:cubicBezTo>
                <a:cubicBezTo>
                  <a:pt x="2337893" y="681970"/>
                  <a:pt x="2388880" y="658339"/>
                  <a:pt x="2440859" y="637075"/>
                </a:cubicBezTo>
                <a:cubicBezTo>
                  <a:pt x="2497049" y="614088"/>
                  <a:pt x="2553959" y="592906"/>
                  <a:pt x="2610465" y="570707"/>
                </a:cubicBezTo>
                <a:cubicBezTo>
                  <a:pt x="2622785" y="565867"/>
                  <a:pt x="2634582" y="559502"/>
                  <a:pt x="2647336" y="555959"/>
                </a:cubicBezTo>
                <a:cubicBezTo>
                  <a:pt x="2735826" y="531378"/>
                  <a:pt x="2825679" y="511260"/>
                  <a:pt x="2912807" y="482217"/>
                </a:cubicBezTo>
                <a:cubicBezTo>
                  <a:pt x="2988154" y="457101"/>
                  <a:pt x="3134033" y="393726"/>
                  <a:pt x="3134033" y="393726"/>
                </a:cubicBezTo>
                <a:cubicBezTo>
                  <a:pt x="3199163" y="328596"/>
                  <a:pt x="3137016" y="385039"/>
                  <a:pt x="3318388" y="305236"/>
                </a:cubicBezTo>
                <a:cubicBezTo>
                  <a:pt x="3326500" y="301667"/>
                  <a:pt x="3332102" y="293291"/>
                  <a:pt x="3340510" y="290488"/>
                </a:cubicBezTo>
                <a:cubicBezTo>
                  <a:pt x="3484444" y="242510"/>
                  <a:pt x="3588451" y="214659"/>
                  <a:pt x="3738717" y="194623"/>
                </a:cubicBezTo>
                <a:lnTo>
                  <a:pt x="3959942" y="165126"/>
                </a:lnTo>
                <a:cubicBezTo>
                  <a:pt x="3974691" y="160210"/>
                  <a:pt x="3988822" y="152742"/>
                  <a:pt x="4004188" y="150378"/>
                </a:cubicBezTo>
                <a:cubicBezTo>
                  <a:pt x="4330583" y="100165"/>
                  <a:pt x="4045904" y="154486"/>
                  <a:pt x="4203291" y="128255"/>
                </a:cubicBezTo>
                <a:lnTo>
                  <a:pt x="4372897" y="98759"/>
                </a:lnTo>
                <a:cubicBezTo>
                  <a:pt x="4392462" y="95603"/>
                  <a:pt x="4412252" y="94038"/>
                  <a:pt x="4431891" y="91384"/>
                </a:cubicBezTo>
                <a:cubicBezTo>
                  <a:pt x="4503201" y="81747"/>
                  <a:pt x="4574276" y="70296"/>
                  <a:pt x="4645742" y="61888"/>
                </a:cubicBezTo>
                <a:cubicBezTo>
                  <a:pt x="4763255" y="48063"/>
                  <a:pt x="4826267" y="46123"/>
                  <a:pt x="4940710" y="39765"/>
                </a:cubicBezTo>
                <a:cubicBezTo>
                  <a:pt x="5178622" y="-39537"/>
                  <a:pt x="4968056" y="25656"/>
                  <a:pt x="5597013" y="17643"/>
                </a:cubicBezTo>
                <a:lnTo>
                  <a:pt x="6142704" y="10268"/>
                </a:lnTo>
                <a:lnTo>
                  <a:pt x="6754762" y="17643"/>
                </a:lnTo>
                <a:cubicBezTo>
                  <a:pt x="6767292" y="17928"/>
                  <a:pt x="6779285" y="22870"/>
                  <a:pt x="6791633" y="25017"/>
                </a:cubicBezTo>
                <a:cubicBezTo>
                  <a:pt x="6835825" y="32702"/>
                  <a:pt x="6880549" y="37554"/>
                  <a:pt x="6924368" y="47139"/>
                </a:cubicBezTo>
                <a:cubicBezTo>
                  <a:pt x="6959331" y="54787"/>
                  <a:pt x="6993534" y="65684"/>
                  <a:pt x="7027607" y="76636"/>
                </a:cubicBezTo>
                <a:cubicBezTo>
                  <a:pt x="7131210" y="109937"/>
                  <a:pt x="7234084" y="145462"/>
                  <a:pt x="7337323" y="179875"/>
                </a:cubicBezTo>
                <a:cubicBezTo>
                  <a:pt x="7451779" y="218027"/>
                  <a:pt x="7452402" y="216056"/>
                  <a:pt x="7588046" y="275739"/>
                </a:cubicBezTo>
                <a:cubicBezTo>
                  <a:pt x="7657502" y="306300"/>
                  <a:pt x="7722535" y="347608"/>
                  <a:pt x="7794523" y="371604"/>
                </a:cubicBezTo>
                <a:cubicBezTo>
                  <a:pt x="7850320" y="390203"/>
                  <a:pt x="7862986" y="393229"/>
                  <a:pt x="7927259" y="423223"/>
                </a:cubicBezTo>
                <a:cubicBezTo>
                  <a:pt x="7935290" y="426971"/>
                  <a:pt x="7941781" y="433412"/>
                  <a:pt x="7949381" y="437972"/>
                </a:cubicBezTo>
                <a:cubicBezTo>
                  <a:pt x="7966374" y="448168"/>
                  <a:pt x="7984511" y="456475"/>
                  <a:pt x="8001000" y="467468"/>
                </a:cubicBezTo>
                <a:cubicBezTo>
                  <a:pt x="8006785" y="471325"/>
                  <a:pt x="8009671" y="478840"/>
                  <a:pt x="8015749" y="482217"/>
                </a:cubicBezTo>
                <a:cubicBezTo>
                  <a:pt x="8032113" y="491308"/>
                  <a:pt x="8050162" y="496965"/>
                  <a:pt x="8067368" y="504339"/>
                </a:cubicBezTo>
                <a:cubicBezTo>
                  <a:pt x="8077200" y="514171"/>
                  <a:pt x="8085844" y="525358"/>
                  <a:pt x="8096865" y="533836"/>
                </a:cubicBezTo>
                <a:cubicBezTo>
                  <a:pt x="8133511" y="562025"/>
                  <a:pt x="8214933" y="609634"/>
                  <a:pt x="8251723" y="629701"/>
                </a:cubicBezTo>
                <a:cubicBezTo>
                  <a:pt x="8275849" y="642861"/>
                  <a:pt x="8301146" y="653772"/>
                  <a:pt x="8325465" y="666572"/>
                </a:cubicBezTo>
                <a:cubicBezTo>
                  <a:pt x="8347860" y="678359"/>
                  <a:pt x="8371025" y="689038"/>
                  <a:pt x="8391833" y="703443"/>
                </a:cubicBezTo>
                <a:cubicBezTo>
                  <a:pt x="8403265" y="711358"/>
                  <a:pt x="8409487" y="725652"/>
                  <a:pt x="8421329" y="732939"/>
                </a:cubicBezTo>
                <a:cubicBezTo>
                  <a:pt x="8441947" y="745627"/>
                  <a:pt x="8465574" y="752604"/>
                  <a:pt x="8487697" y="762436"/>
                </a:cubicBezTo>
                <a:cubicBezTo>
                  <a:pt x="8542242" y="816981"/>
                  <a:pt x="8489349" y="771834"/>
                  <a:pt x="8554065" y="806681"/>
                </a:cubicBezTo>
                <a:cubicBezTo>
                  <a:pt x="8574483" y="817675"/>
                  <a:pt x="8592701" y="832448"/>
                  <a:pt x="8613059" y="843552"/>
                </a:cubicBezTo>
                <a:cubicBezTo>
                  <a:pt x="8619883" y="847274"/>
                  <a:pt x="8628124" y="847669"/>
                  <a:pt x="8635181" y="850926"/>
                </a:cubicBezTo>
                <a:cubicBezTo>
                  <a:pt x="8660134" y="862443"/>
                  <a:pt x="8685518" y="873394"/>
                  <a:pt x="8708923" y="887797"/>
                </a:cubicBezTo>
                <a:cubicBezTo>
                  <a:pt x="8749570" y="912811"/>
                  <a:pt x="8782222" y="952155"/>
                  <a:pt x="8826910" y="968913"/>
                </a:cubicBezTo>
                <a:cubicBezTo>
                  <a:pt x="8897377" y="995339"/>
                  <a:pt x="8888870" y="988096"/>
                  <a:pt x="8959646" y="1035281"/>
                </a:cubicBezTo>
                <a:cubicBezTo>
                  <a:pt x="8965431" y="1039138"/>
                  <a:pt x="8968432" y="1046453"/>
                  <a:pt x="8974394" y="1050030"/>
                </a:cubicBezTo>
                <a:cubicBezTo>
                  <a:pt x="9141639" y="1150376"/>
                  <a:pt x="8974654" y="1040367"/>
                  <a:pt x="9055510" y="1094275"/>
                </a:cubicBezTo>
                <a:cubicBezTo>
                  <a:pt x="9060426" y="1101649"/>
                  <a:pt x="9064585" y="1109589"/>
                  <a:pt x="9070259" y="1116397"/>
                </a:cubicBezTo>
                <a:cubicBezTo>
                  <a:pt x="9097663" y="1149282"/>
                  <a:pt x="9136471" y="1170392"/>
                  <a:pt x="9173497" y="1190139"/>
                </a:cubicBezTo>
                <a:cubicBezTo>
                  <a:pt x="9233550" y="1222167"/>
                  <a:pt x="9214852" y="1215226"/>
                  <a:pt x="9261988" y="1227010"/>
                </a:cubicBezTo>
                <a:cubicBezTo>
                  <a:pt x="9276802" y="1236887"/>
                  <a:pt x="9296592" y="1251403"/>
                  <a:pt x="9313607" y="1256507"/>
                </a:cubicBezTo>
                <a:cubicBezTo>
                  <a:pt x="9327928" y="1260803"/>
                  <a:pt x="9343104" y="1261423"/>
                  <a:pt x="9357852" y="1263881"/>
                </a:cubicBezTo>
                <a:cubicBezTo>
                  <a:pt x="9407792" y="1293846"/>
                  <a:pt x="9388541" y="1285314"/>
                  <a:pt x="9453717" y="1308126"/>
                </a:cubicBezTo>
                <a:cubicBezTo>
                  <a:pt x="9483064" y="1318397"/>
                  <a:pt x="9542207" y="1337623"/>
                  <a:pt x="9542207" y="1337623"/>
                </a:cubicBezTo>
                <a:cubicBezTo>
                  <a:pt x="9575293" y="1370712"/>
                  <a:pt x="9536001" y="1335815"/>
                  <a:pt x="9579078" y="1359746"/>
                </a:cubicBezTo>
                <a:cubicBezTo>
                  <a:pt x="9651961" y="1400236"/>
                  <a:pt x="9592176" y="1384052"/>
                  <a:pt x="9667568" y="1396617"/>
                </a:cubicBezTo>
                <a:cubicBezTo>
                  <a:pt x="9684055" y="1413103"/>
                  <a:pt x="9675364" y="1411365"/>
                  <a:pt x="9689691" y="1411365"/>
                </a:cubicBezTo>
              </a:path>
            </a:pathLst>
          </a:custGeom>
          <a:noFill/>
          <a:ln w="76200">
            <a:solidFill>
              <a:srgbClr val="FBE5D6">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13"/>
          </a:p>
        </p:txBody>
      </p:sp>
      <p:sp>
        <p:nvSpPr>
          <p:cNvPr id="9" name="Vrije vorm 8"/>
          <p:cNvSpPr/>
          <p:nvPr/>
        </p:nvSpPr>
        <p:spPr>
          <a:xfrm>
            <a:off x="121675" y="3025263"/>
            <a:ext cx="7510616" cy="1272048"/>
          </a:xfrm>
          <a:custGeom>
            <a:avLst/>
            <a:gdLst>
              <a:gd name="connsiteX0" fmla="*/ 0 w 10014155"/>
              <a:gd name="connsiteY0" fmla="*/ 0 h 1696064"/>
              <a:gd name="connsiteX1" fmla="*/ 29497 w 10014155"/>
              <a:gd name="connsiteY1" fmla="*/ 44245 h 1696064"/>
              <a:gd name="connsiteX2" fmla="*/ 51620 w 10014155"/>
              <a:gd name="connsiteY2" fmla="*/ 66368 h 1696064"/>
              <a:gd name="connsiteX3" fmla="*/ 58994 w 10014155"/>
              <a:gd name="connsiteY3" fmla="*/ 88490 h 1696064"/>
              <a:gd name="connsiteX4" fmla="*/ 81116 w 10014155"/>
              <a:gd name="connsiteY4" fmla="*/ 103239 h 1696064"/>
              <a:gd name="connsiteX5" fmla="*/ 95865 w 10014155"/>
              <a:gd name="connsiteY5" fmla="*/ 117987 h 1696064"/>
              <a:gd name="connsiteX6" fmla="*/ 199103 w 10014155"/>
              <a:gd name="connsiteY6" fmla="*/ 243348 h 1696064"/>
              <a:gd name="connsiteX7" fmla="*/ 221226 w 10014155"/>
              <a:gd name="connsiteY7" fmla="*/ 258097 h 1696064"/>
              <a:gd name="connsiteX8" fmla="*/ 361336 w 10014155"/>
              <a:gd name="connsiteY8" fmla="*/ 398206 h 1696064"/>
              <a:gd name="connsiteX9" fmla="*/ 390833 w 10014155"/>
              <a:gd name="connsiteY9" fmla="*/ 442451 h 1696064"/>
              <a:gd name="connsiteX10" fmla="*/ 494071 w 10014155"/>
              <a:gd name="connsiteY10" fmla="*/ 516193 h 1696064"/>
              <a:gd name="connsiteX11" fmla="*/ 641555 w 10014155"/>
              <a:gd name="connsiteY11" fmla="*/ 678426 h 1696064"/>
              <a:gd name="connsiteX12" fmla="*/ 715297 w 10014155"/>
              <a:gd name="connsiteY12" fmla="*/ 730045 h 1696064"/>
              <a:gd name="connsiteX13" fmla="*/ 744794 w 10014155"/>
              <a:gd name="connsiteY13" fmla="*/ 759542 h 1696064"/>
              <a:gd name="connsiteX14" fmla="*/ 1017639 w 10014155"/>
              <a:gd name="connsiteY14" fmla="*/ 914400 h 1696064"/>
              <a:gd name="connsiteX15" fmla="*/ 1039762 w 10014155"/>
              <a:gd name="connsiteY15" fmla="*/ 936522 h 1696064"/>
              <a:gd name="connsiteX16" fmla="*/ 1201994 w 10014155"/>
              <a:gd name="connsiteY16" fmla="*/ 1010264 h 1696064"/>
              <a:gd name="connsiteX17" fmla="*/ 1356852 w 10014155"/>
              <a:gd name="connsiteY17" fmla="*/ 1084006 h 1696064"/>
              <a:gd name="connsiteX18" fmla="*/ 1386349 w 10014155"/>
              <a:gd name="connsiteY18" fmla="*/ 1091381 h 1696064"/>
              <a:gd name="connsiteX19" fmla="*/ 1533833 w 10014155"/>
              <a:gd name="connsiteY19" fmla="*/ 1150374 h 1696064"/>
              <a:gd name="connsiteX20" fmla="*/ 1563329 w 10014155"/>
              <a:gd name="connsiteY20" fmla="*/ 1172497 h 1696064"/>
              <a:gd name="connsiteX21" fmla="*/ 2020529 w 10014155"/>
              <a:gd name="connsiteY21" fmla="*/ 1305232 h 1696064"/>
              <a:gd name="connsiteX22" fmla="*/ 2352368 w 10014155"/>
              <a:gd name="connsiteY22" fmla="*/ 1401097 h 1696064"/>
              <a:gd name="connsiteX23" fmla="*/ 2411362 w 10014155"/>
              <a:gd name="connsiteY23" fmla="*/ 1423219 h 1696064"/>
              <a:gd name="connsiteX24" fmla="*/ 2780071 w 10014155"/>
              <a:gd name="connsiteY24" fmla="*/ 1504335 h 1696064"/>
              <a:gd name="connsiteX25" fmla="*/ 3377381 w 10014155"/>
              <a:gd name="connsiteY25" fmla="*/ 1614948 h 1696064"/>
              <a:gd name="connsiteX26" fmla="*/ 3760839 w 10014155"/>
              <a:gd name="connsiteY26" fmla="*/ 1666568 h 1696064"/>
              <a:gd name="connsiteX27" fmla="*/ 3982065 w 10014155"/>
              <a:gd name="connsiteY27" fmla="*/ 1673942 h 1696064"/>
              <a:gd name="connsiteX28" fmla="*/ 4225413 w 10014155"/>
              <a:gd name="connsiteY28" fmla="*/ 1696064 h 1696064"/>
              <a:gd name="connsiteX29" fmla="*/ 5139813 w 10014155"/>
              <a:gd name="connsiteY29" fmla="*/ 1681316 h 1696064"/>
              <a:gd name="connsiteX30" fmla="*/ 5397910 w 10014155"/>
              <a:gd name="connsiteY30" fmla="*/ 1644445 h 1696064"/>
              <a:gd name="connsiteX31" fmla="*/ 5619136 w 10014155"/>
              <a:gd name="connsiteY31" fmla="*/ 1614948 h 1696064"/>
              <a:gd name="connsiteX32" fmla="*/ 5855110 w 10014155"/>
              <a:gd name="connsiteY32" fmla="*/ 1592826 h 1696064"/>
              <a:gd name="connsiteX33" fmla="*/ 6253316 w 10014155"/>
              <a:gd name="connsiteY33" fmla="*/ 1541206 h 1696064"/>
              <a:gd name="connsiteX34" fmla="*/ 6430297 w 10014155"/>
              <a:gd name="connsiteY34" fmla="*/ 1504335 h 1696064"/>
              <a:gd name="connsiteX35" fmla="*/ 6740013 w 10014155"/>
              <a:gd name="connsiteY35" fmla="*/ 1467464 h 1696064"/>
              <a:gd name="connsiteX36" fmla="*/ 6902245 w 10014155"/>
              <a:gd name="connsiteY36" fmla="*/ 1437968 h 1696064"/>
              <a:gd name="connsiteX37" fmla="*/ 6931742 w 10014155"/>
              <a:gd name="connsiteY37" fmla="*/ 1430593 h 1696064"/>
              <a:gd name="connsiteX38" fmla="*/ 7189839 w 10014155"/>
              <a:gd name="connsiteY38" fmla="*/ 1408471 h 1696064"/>
              <a:gd name="connsiteX39" fmla="*/ 7388942 w 10014155"/>
              <a:gd name="connsiteY39" fmla="*/ 1356851 h 1696064"/>
              <a:gd name="connsiteX40" fmla="*/ 7506929 w 10014155"/>
              <a:gd name="connsiteY40" fmla="*/ 1319981 h 1696064"/>
              <a:gd name="connsiteX41" fmla="*/ 7720781 w 10014155"/>
              <a:gd name="connsiteY41" fmla="*/ 1268361 h 1696064"/>
              <a:gd name="connsiteX42" fmla="*/ 7934633 w 10014155"/>
              <a:gd name="connsiteY42" fmla="*/ 1201993 h 1696064"/>
              <a:gd name="connsiteX43" fmla="*/ 8096865 w 10014155"/>
              <a:gd name="connsiteY43" fmla="*/ 1157748 h 1696064"/>
              <a:gd name="connsiteX44" fmla="*/ 8141110 w 10014155"/>
              <a:gd name="connsiteY44" fmla="*/ 1143000 h 1696064"/>
              <a:gd name="connsiteX45" fmla="*/ 8318091 w 10014155"/>
              <a:gd name="connsiteY45" fmla="*/ 1069258 h 1696064"/>
              <a:gd name="connsiteX46" fmla="*/ 8340213 w 10014155"/>
              <a:gd name="connsiteY46" fmla="*/ 1061884 h 1696064"/>
              <a:gd name="connsiteX47" fmla="*/ 8450826 w 10014155"/>
              <a:gd name="connsiteY47" fmla="*/ 1002890 h 1696064"/>
              <a:gd name="connsiteX48" fmla="*/ 8472949 w 10014155"/>
              <a:gd name="connsiteY48" fmla="*/ 995516 h 1696064"/>
              <a:gd name="connsiteX49" fmla="*/ 8568813 w 10014155"/>
              <a:gd name="connsiteY49" fmla="*/ 936522 h 1696064"/>
              <a:gd name="connsiteX50" fmla="*/ 8767916 w 10014155"/>
              <a:gd name="connsiteY50" fmla="*/ 840658 h 1696064"/>
              <a:gd name="connsiteX51" fmla="*/ 8797413 w 10014155"/>
              <a:gd name="connsiteY51" fmla="*/ 825910 h 1696064"/>
              <a:gd name="connsiteX52" fmla="*/ 8900652 w 10014155"/>
              <a:gd name="connsiteY52" fmla="*/ 766916 h 1696064"/>
              <a:gd name="connsiteX53" fmla="*/ 8959645 w 10014155"/>
              <a:gd name="connsiteY53" fmla="*/ 737419 h 1696064"/>
              <a:gd name="connsiteX54" fmla="*/ 9003891 w 10014155"/>
              <a:gd name="connsiteY54" fmla="*/ 700548 h 1696064"/>
              <a:gd name="connsiteX55" fmla="*/ 9070258 w 10014155"/>
              <a:gd name="connsiteY55" fmla="*/ 663677 h 1696064"/>
              <a:gd name="connsiteX56" fmla="*/ 9202994 w 10014155"/>
              <a:gd name="connsiteY56" fmla="*/ 567813 h 1696064"/>
              <a:gd name="connsiteX57" fmla="*/ 9217742 w 10014155"/>
              <a:gd name="connsiteY57" fmla="*/ 553064 h 1696064"/>
              <a:gd name="connsiteX58" fmla="*/ 9247239 w 10014155"/>
              <a:gd name="connsiteY58" fmla="*/ 530942 h 1696064"/>
              <a:gd name="connsiteX59" fmla="*/ 9306233 w 10014155"/>
              <a:gd name="connsiteY59" fmla="*/ 464574 h 1696064"/>
              <a:gd name="connsiteX60" fmla="*/ 9335729 w 10014155"/>
              <a:gd name="connsiteY60" fmla="*/ 420329 h 1696064"/>
              <a:gd name="connsiteX61" fmla="*/ 9446342 w 10014155"/>
              <a:gd name="connsiteY61" fmla="*/ 331839 h 1696064"/>
              <a:gd name="connsiteX62" fmla="*/ 9490587 w 10014155"/>
              <a:gd name="connsiteY62" fmla="*/ 309716 h 1696064"/>
              <a:gd name="connsiteX63" fmla="*/ 9741310 w 10014155"/>
              <a:gd name="connsiteY63" fmla="*/ 213851 h 1696064"/>
              <a:gd name="connsiteX64" fmla="*/ 10006781 w 10014155"/>
              <a:gd name="connsiteY64" fmla="*/ 58993 h 1696064"/>
              <a:gd name="connsiteX65" fmla="*/ 10014155 w 10014155"/>
              <a:gd name="connsiteY65" fmla="*/ 51619 h 16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014155" h="1696064">
                <a:moveTo>
                  <a:pt x="0" y="0"/>
                </a:moveTo>
                <a:cubicBezTo>
                  <a:pt x="9832" y="14748"/>
                  <a:pt x="18615" y="30253"/>
                  <a:pt x="29497" y="44245"/>
                </a:cubicBezTo>
                <a:cubicBezTo>
                  <a:pt x="35900" y="52477"/>
                  <a:pt x="45835" y="57691"/>
                  <a:pt x="51620" y="66368"/>
                </a:cubicBezTo>
                <a:cubicBezTo>
                  <a:pt x="55932" y="72835"/>
                  <a:pt x="54138" y="82420"/>
                  <a:pt x="58994" y="88490"/>
                </a:cubicBezTo>
                <a:cubicBezTo>
                  <a:pt x="64530" y="95411"/>
                  <a:pt x="74195" y="97703"/>
                  <a:pt x="81116" y="103239"/>
                </a:cubicBezTo>
                <a:cubicBezTo>
                  <a:pt x="86545" y="107582"/>
                  <a:pt x="91387" y="112669"/>
                  <a:pt x="95865" y="117987"/>
                </a:cubicBezTo>
                <a:cubicBezTo>
                  <a:pt x="130734" y="159394"/>
                  <a:pt x="163007" y="203006"/>
                  <a:pt x="199103" y="243348"/>
                </a:cubicBezTo>
                <a:cubicBezTo>
                  <a:pt x="205013" y="249953"/>
                  <a:pt x="214815" y="251977"/>
                  <a:pt x="221226" y="258097"/>
                </a:cubicBezTo>
                <a:cubicBezTo>
                  <a:pt x="269002" y="303702"/>
                  <a:pt x="316617" y="349599"/>
                  <a:pt x="361336" y="398206"/>
                </a:cubicBezTo>
                <a:cubicBezTo>
                  <a:pt x="373337" y="411251"/>
                  <a:pt x="377585" y="430675"/>
                  <a:pt x="390833" y="442451"/>
                </a:cubicBezTo>
                <a:cubicBezTo>
                  <a:pt x="422441" y="470547"/>
                  <a:pt x="459658" y="491612"/>
                  <a:pt x="494071" y="516193"/>
                </a:cubicBezTo>
                <a:cubicBezTo>
                  <a:pt x="535730" y="599509"/>
                  <a:pt x="507157" y="550137"/>
                  <a:pt x="641555" y="678426"/>
                </a:cubicBezTo>
                <a:cubicBezTo>
                  <a:pt x="660000" y="696033"/>
                  <a:pt x="697217" y="715581"/>
                  <a:pt x="715297" y="730045"/>
                </a:cubicBezTo>
                <a:cubicBezTo>
                  <a:pt x="726155" y="738731"/>
                  <a:pt x="732922" y="752303"/>
                  <a:pt x="744794" y="759542"/>
                </a:cubicBezTo>
                <a:cubicBezTo>
                  <a:pt x="834081" y="813985"/>
                  <a:pt x="927966" y="860596"/>
                  <a:pt x="1017639" y="914400"/>
                </a:cubicBezTo>
                <a:cubicBezTo>
                  <a:pt x="1026582" y="919765"/>
                  <a:pt x="1030819" y="931157"/>
                  <a:pt x="1039762" y="936522"/>
                </a:cubicBezTo>
                <a:cubicBezTo>
                  <a:pt x="1152125" y="1003940"/>
                  <a:pt x="1125141" y="994894"/>
                  <a:pt x="1201994" y="1010264"/>
                </a:cubicBezTo>
                <a:cubicBezTo>
                  <a:pt x="1253613" y="1034845"/>
                  <a:pt x="1304521" y="1060980"/>
                  <a:pt x="1356852" y="1084006"/>
                </a:cubicBezTo>
                <a:cubicBezTo>
                  <a:pt x="1366129" y="1088088"/>
                  <a:pt x="1376859" y="1087822"/>
                  <a:pt x="1386349" y="1091381"/>
                </a:cubicBezTo>
                <a:cubicBezTo>
                  <a:pt x="1435926" y="1109972"/>
                  <a:pt x="1485700" y="1128313"/>
                  <a:pt x="1533833" y="1150374"/>
                </a:cubicBezTo>
                <a:cubicBezTo>
                  <a:pt x="1545006" y="1155495"/>
                  <a:pt x="1551638" y="1168705"/>
                  <a:pt x="1563329" y="1172497"/>
                </a:cubicBezTo>
                <a:cubicBezTo>
                  <a:pt x="1777020" y="1241802"/>
                  <a:pt x="1816627" y="1228768"/>
                  <a:pt x="2020529" y="1305232"/>
                </a:cubicBezTo>
                <a:cubicBezTo>
                  <a:pt x="2181861" y="1365732"/>
                  <a:pt x="1995883" y="1298113"/>
                  <a:pt x="2352368" y="1401097"/>
                </a:cubicBezTo>
                <a:cubicBezTo>
                  <a:pt x="2372545" y="1406926"/>
                  <a:pt x="2391062" y="1417833"/>
                  <a:pt x="2411362" y="1423219"/>
                </a:cubicBezTo>
                <a:cubicBezTo>
                  <a:pt x="2690363" y="1497239"/>
                  <a:pt x="2620251" y="1486578"/>
                  <a:pt x="2780071" y="1504335"/>
                </a:cubicBezTo>
                <a:cubicBezTo>
                  <a:pt x="3052197" y="1565784"/>
                  <a:pt x="3055625" y="1571634"/>
                  <a:pt x="3377381" y="1614948"/>
                </a:cubicBezTo>
                <a:cubicBezTo>
                  <a:pt x="3505200" y="1632155"/>
                  <a:pt x="3631938" y="1662271"/>
                  <a:pt x="3760839" y="1666568"/>
                </a:cubicBezTo>
                <a:lnTo>
                  <a:pt x="3982065" y="1673942"/>
                </a:lnTo>
                <a:cubicBezTo>
                  <a:pt x="4070584" y="1688695"/>
                  <a:pt x="4106516" y="1696064"/>
                  <a:pt x="4225413" y="1696064"/>
                </a:cubicBezTo>
                <a:cubicBezTo>
                  <a:pt x="4530253" y="1696064"/>
                  <a:pt x="4835013" y="1686232"/>
                  <a:pt x="5139813" y="1681316"/>
                </a:cubicBezTo>
                <a:cubicBezTo>
                  <a:pt x="5255566" y="1642733"/>
                  <a:pt x="5152363" y="1673578"/>
                  <a:pt x="5397910" y="1644445"/>
                </a:cubicBezTo>
                <a:cubicBezTo>
                  <a:pt x="5471786" y="1635680"/>
                  <a:pt x="5545211" y="1623294"/>
                  <a:pt x="5619136" y="1614948"/>
                </a:cubicBezTo>
                <a:cubicBezTo>
                  <a:pt x="5697640" y="1606085"/>
                  <a:pt x="5776800" y="1603267"/>
                  <a:pt x="5855110" y="1592826"/>
                </a:cubicBezTo>
                <a:cubicBezTo>
                  <a:pt x="6340898" y="1528055"/>
                  <a:pt x="5793653" y="1576566"/>
                  <a:pt x="6253316" y="1541206"/>
                </a:cubicBezTo>
                <a:cubicBezTo>
                  <a:pt x="6331561" y="1515125"/>
                  <a:pt x="6306909" y="1520787"/>
                  <a:pt x="6430297" y="1504335"/>
                </a:cubicBezTo>
                <a:cubicBezTo>
                  <a:pt x="6533353" y="1490594"/>
                  <a:pt x="6637058" y="1481942"/>
                  <a:pt x="6740013" y="1467464"/>
                </a:cubicBezTo>
                <a:cubicBezTo>
                  <a:pt x="6794441" y="1459810"/>
                  <a:pt x="6848923" y="1451300"/>
                  <a:pt x="6902245" y="1437968"/>
                </a:cubicBezTo>
                <a:cubicBezTo>
                  <a:pt x="6912077" y="1435510"/>
                  <a:pt x="6921679" y="1431801"/>
                  <a:pt x="6931742" y="1430593"/>
                </a:cubicBezTo>
                <a:cubicBezTo>
                  <a:pt x="7024479" y="1419464"/>
                  <a:pt x="7099063" y="1414955"/>
                  <a:pt x="7189839" y="1408471"/>
                </a:cubicBezTo>
                <a:cubicBezTo>
                  <a:pt x="7256207" y="1391264"/>
                  <a:pt x="7325284" y="1382314"/>
                  <a:pt x="7388942" y="1356851"/>
                </a:cubicBezTo>
                <a:cubicBezTo>
                  <a:pt x="7445117" y="1334381"/>
                  <a:pt x="7427264" y="1339897"/>
                  <a:pt x="7506929" y="1319981"/>
                </a:cubicBezTo>
                <a:cubicBezTo>
                  <a:pt x="7578071" y="1302196"/>
                  <a:pt x="7650745" y="1290096"/>
                  <a:pt x="7720781" y="1268361"/>
                </a:cubicBezTo>
                <a:cubicBezTo>
                  <a:pt x="7792065" y="1246238"/>
                  <a:pt x="7862625" y="1221632"/>
                  <a:pt x="7934633" y="1201993"/>
                </a:cubicBezTo>
                <a:lnTo>
                  <a:pt x="8096865" y="1157748"/>
                </a:lnTo>
                <a:cubicBezTo>
                  <a:pt x="8111813" y="1153477"/>
                  <a:pt x="8126676" y="1148774"/>
                  <a:pt x="8141110" y="1143000"/>
                </a:cubicBezTo>
                <a:cubicBezTo>
                  <a:pt x="8200449" y="1119265"/>
                  <a:pt x="8258905" y="1093371"/>
                  <a:pt x="8318091" y="1069258"/>
                </a:cubicBezTo>
                <a:cubicBezTo>
                  <a:pt x="8325289" y="1066325"/>
                  <a:pt x="8333261" y="1065360"/>
                  <a:pt x="8340213" y="1061884"/>
                </a:cubicBezTo>
                <a:cubicBezTo>
                  <a:pt x="8377589" y="1043196"/>
                  <a:pt x="8413450" y="1021578"/>
                  <a:pt x="8450826" y="1002890"/>
                </a:cubicBezTo>
                <a:cubicBezTo>
                  <a:pt x="8457779" y="999414"/>
                  <a:pt x="8466174" y="999327"/>
                  <a:pt x="8472949" y="995516"/>
                </a:cubicBezTo>
                <a:cubicBezTo>
                  <a:pt x="8505651" y="977121"/>
                  <a:pt x="8535592" y="953963"/>
                  <a:pt x="8568813" y="936522"/>
                </a:cubicBezTo>
                <a:cubicBezTo>
                  <a:pt x="8634031" y="902282"/>
                  <a:pt x="8701610" y="872741"/>
                  <a:pt x="8767916" y="840658"/>
                </a:cubicBezTo>
                <a:cubicBezTo>
                  <a:pt x="8777811" y="835870"/>
                  <a:pt x="8787869" y="831364"/>
                  <a:pt x="8797413" y="825910"/>
                </a:cubicBezTo>
                <a:cubicBezTo>
                  <a:pt x="8831826" y="806245"/>
                  <a:pt x="8865856" y="785896"/>
                  <a:pt x="8900652" y="766916"/>
                </a:cubicBezTo>
                <a:cubicBezTo>
                  <a:pt x="8919953" y="756388"/>
                  <a:pt x="8941151" y="749308"/>
                  <a:pt x="8959645" y="737419"/>
                </a:cubicBezTo>
                <a:cubicBezTo>
                  <a:pt x="8975794" y="727037"/>
                  <a:pt x="8987917" y="711197"/>
                  <a:pt x="9003891" y="700548"/>
                </a:cubicBezTo>
                <a:cubicBezTo>
                  <a:pt x="9024948" y="686510"/>
                  <a:pt x="9049201" y="677715"/>
                  <a:pt x="9070258" y="663677"/>
                </a:cubicBezTo>
                <a:cubicBezTo>
                  <a:pt x="9115670" y="633403"/>
                  <a:pt x="9159332" y="600560"/>
                  <a:pt x="9202994" y="567813"/>
                </a:cubicBezTo>
                <a:cubicBezTo>
                  <a:pt x="9208556" y="563641"/>
                  <a:pt x="9212401" y="557515"/>
                  <a:pt x="9217742" y="553064"/>
                </a:cubicBezTo>
                <a:cubicBezTo>
                  <a:pt x="9227184" y="545196"/>
                  <a:pt x="9237990" y="539035"/>
                  <a:pt x="9247239" y="530942"/>
                </a:cubicBezTo>
                <a:cubicBezTo>
                  <a:pt x="9269274" y="511662"/>
                  <a:pt x="9289094" y="488141"/>
                  <a:pt x="9306233" y="464574"/>
                </a:cubicBezTo>
                <a:cubicBezTo>
                  <a:pt x="9316658" y="450239"/>
                  <a:pt x="9324656" y="434170"/>
                  <a:pt x="9335729" y="420329"/>
                </a:cubicBezTo>
                <a:cubicBezTo>
                  <a:pt x="9361723" y="387836"/>
                  <a:pt x="9419244" y="349373"/>
                  <a:pt x="9446342" y="331839"/>
                </a:cubicBezTo>
                <a:cubicBezTo>
                  <a:pt x="9460186" y="322881"/>
                  <a:pt x="9475277" y="315840"/>
                  <a:pt x="9490587" y="309716"/>
                </a:cubicBezTo>
                <a:cubicBezTo>
                  <a:pt x="9573662" y="276486"/>
                  <a:pt x="9661983" y="255239"/>
                  <a:pt x="9741310" y="213851"/>
                </a:cubicBezTo>
                <a:cubicBezTo>
                  <a:pt x="9917602" y="121873"/>
                  <a:pt x="9875413" y="152827"/>
                  <a:pt x="10006781" y="58993"/>
                </a:cubicBezTo>
                <a:cubicBezTo>
                  <a:pt x="10009610" y="56973"/>
                  <a:pt x="10011697" y="54077"/>
                  <a:pt x="10014155" y="51619"/>
                </a:cubicBezTo>
              </a:path>
            </a:pathLst>
          </a:custGeom>
          <a:noFill/>
          <a:ln w="76200">
            <a:solidFill>
              <a:srgbClr val="DAE3F3">
                <a:alpha val="4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13"/>
          </a:p>
        </p:txBody>
      </p:sp>
      <p:sp>
        <p:nvSpPr>
          <p:cNvPr id="5" name="Tekstvak 4"/>
          <p:cNvSpPr txBox="1"/>
          <p:nvPr/>
        </p:nvSpPr>
        <p:spPr>
          <a:xfrm>
            <a:off x="241625" y="1732646"/>
            <a:ext cx="2067405" cy="646331"/>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800" b="1"/>
              <a:t>Leernetwerk</a:t>
            </a:r>
            <a:br>
              <a:rPr lang="nl-NL" sz="1800" b="1"/>
            </a:br>
            <a:r>
              <a:rPr lang="nl-NL" sz="1800" b="1"/>
              <a:t>(bijeenkomsten)</a:t>
            </a:r>
            <a:endParaRPr lang="nl-NL" sz="1800" b="1">
              <a:cs typeface="Calibri"/>
            </a:endParaRPr>
          </a:p>
        </p:txBody>
      </p:sp>
      <p:sp>
        <p:nvSpPr>
          <p:cNvPr id="4" name="Tekstvak 3"/>
          <p:cNvSpPr txBox="1"/>
          <p:nvPr/>
        </p:nvSpPr>
        <p:spPr>
          <a:xfrm>
            <a:off x="2007363" y="1286062"/>
            <a:ext cx="4761886" cy="894540"/>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600" indent="-228600">
              <a:buFont typeface="Arial"/>
              <a:buChar char="•"/>
            </a:pPr>
            <a:r>
              <a:rPr lang="nl-NL" sz="1400"/>
              <a:t>Delen van (leer)ervaringen en best-</a:t>
            </a:r>
            <a:r>
              <a:rPr lang="nl-NL" sz="1400" err="1"/>
              <a:t>practices</a:t>
            </a:r>
            <a:r>
              <a:rPr lang="nl-NL" sz="1400"/>
              <a:t> (van koploperprojecten)</a:t>
            </a:r>
            <a:endParaRPr lang="nl-NL" sz="1400">
              <a:cs typeface="Calibri" panose="020F0502020204030204"/>
            </a:endParaRPr>
          </a:p>
          <a:p>
            <a:pPr marL="228600" indent="-228600">
              <a:buFont typeface="Arial"/>
              <a:buChar char="•"/>
            </a:pPr>
            <a:r>
              <a:rPr lang="nl-NL" sz="1400"/>
              <a:t>Het bespreken van de gezamenlijke visie en aanpak</a:t>
            </a:r>
            <a:endParaRPr lang="nl-NL" sz="1400">
              <a:cs typeface="Calibri" panose="020F0502020204030204"/>
            </a:endParaRPr>
          </a:p>
          <a:p>
            <a:pPr marL="171450" indent="-171450">
              <a:buFont typeface="Arial"/>
              <a:buChar char="•"/>
            </a:pPr>
            <a:endParaRPr lang="nl-NL" sz="1013">
              <a:cs typeface="Calibri" panose="020F0502020204030204"/>
            </a:endParaRPr>
          </a:p>
        </p:txBody>
      </p:sp>
      <p:sp>
        <p:nvSpPr>
          <p:cNvPr id="12" name="Tekstvak 11"/>
          <p:cNvSpPr txBox="1"/>
          <p:nvPr/>
        </p:nvSpPr>
        <p:spPr>
          <a:xfrm>
            <a:off x="7182029" y="1722516"/>
            <a:ext cx="1959575" cy="1754326"/>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800" b="1"/>
              <a:t>Toepassen en </a:t>
            </a:r>
            <a:r>
              <a:rPr lang="nl-NL" sz="1800" b="1" err="1"/>
              <a:t>doorontwikkelen</a:t>
            </a:r>
            <a:r>
              <a:rPr lang="nl-NL" sz="1800" b="1"/>
              <a:t> Marktvisie en Inkoopstrategie o.b.v. praktijkervaringen</a:t>
            </a:r>
            <a:endParaRPr lang="nl-NL" sz="1800" b="1">
              <a:cs typeface="Calibri"/>
            </a:endParaRPr>
          </a:p>
        </p:txBody>
      </p:sp>
      <p:sp>
        <p:nvSpPr>
          <p:cNvPr id="6" name="Rechthoek 5"/>
          <p:cNvSpPr/>
          <p:nvPr/>
        </p:nvSpPr>
        <p:spPr>
          <a:xfrm>
            <a:off x="2017148" y="3827849"/>
            <a:ext cx="6707037" cy="954107"/>
          </a:xfrm>
          <a:prstGeom prst="rect">
            <a:avLst/>
          </a:prstGeom>
        </p:spPr>
        <p:txBody>
          <a:bodyPr wrap="square" lIns="91440" tIns="45720" rIns="91440" bIns="4572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600" indent="-228600">
              <a:buFont typeface="Arial"/>
              <a:buChar char="•"/>
            </a:pPr>
            <a:r>
              <a:rPr lang="nl-NL" sz="1400"/>
              <a:t>Uitwisselen leerervaringen aanbesteden m.b.v. marktvisie en inkoopstrategie</a:t>
            </a:r>
            <a:endParaRPr lang="nl-NL" sz="1400">
              <a:cs typeface="Calibri" panose="020F0502020204030204"/>
            </a:endParaRPr>
          </a:p>
          <a:p>
            <a:pPr marL="228600" indent="-228600">
              <a:buFont typeface="Arial,Sans-Serif"/>
              <a:buChar char="•"/>
            </a:pPr>
            <a:r>
              <a:rPr lang="nl-NL" sz="1400">
                <a:cs typeface="Calibri" panose="020F0502020204030204"/>
              </a:rPr>
              <a:t>Bepalen van een gezamenlijke visie, aanpak en benodigde acties/interventies</a:t>
            </a:r>
          </a:p>
          <a:p>
            <a:pPr marL="228600" indent="-228600">
              <a:buFont typeface="Arial,Sans-Serif"/>
              <a:buChar char="•"/>
            </a:pPr>
            <a:r>
              <a:rPr lang="nl-NL" sz="1400" u="sng">
                <a:cs typeface="Calibri" panose="020F0502020204030204"/>
              </a:rPr>
              <a:t>Optioneel</a:t>
            </a:r>
            <a:r>
              <a:rPr lang="nl-NL" sz="1400">
                <a:cs typeface="Calibri" panose="020F0502020204030204"/>
              </a:rPr>
              <a:t>: gezamenlijke inkoopplanning, gezamenlijk Innovatie Partnerschap,  catalogus met standaarden, en productbladen </a:t>
            </a:r>
            <a:r>
              <a:rPr lang="nl-NL" sz="1400" err="1">
                <a:cs typeface="Calibri" panose="020F0502020204030204"/>
              </a:rPr>
              <a:t>BouwCirculair</a:t>
            </a:r>
            <a:endParaRPr lang="nl-NL" sz="1400" err="1">
              <a:ea typeface="Calibri" panose="020F0502020204030204"/>
              <a:cs typeface="Calibri" panose="020F0502020204030204"/>
            </a:endParaRPr>
          </a:p>
        </p:txBody>
      </p:sp>
      <p:sp>
        <p:nvSpPr>
          <p:cNvPr id="10" name="Tekstvak 9"/>
          <p:cNvSpPr txBox="1"/>
          <p:nvPr/>
        </p:nvSpPr>
        <p:spPr>
          <a:xfrm>
            <a:off x="348548" y="3764200"/>
            <a:ext cx="2067405" cy="646331"/>
          </a:xfrm>
          <a:prstGeom prst="rect">
            <a:avLst/>
          </a:prstGeom>
          <a:noFill/>
        </p:spPr>
        <p:txBody>
          <a:bodyPr wrap="square" lIns="91440" tIns="45720" rIns="91440" bIns="4572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1800" b="1"/>
              <a:t>Opdrachtgevers</a:t>
            </a:r>
            <a:endParaRPr lang="nl-NL" sz="1800" b="1">
              <a:cs typeface="Calibri"/>
            </a:endParaRPr>
          </a:p>
          <a:p>
            <a:r>
              <a:rPr lang="nl-NL" sz="1800" b="1"/>
              <a:t>(overleggen)</a:t>
            </a:r>
            <a:endParaRPr lang="nl-NL" sz="1800" b="1">
              <a:cs typeface="Calibri"/>
            </a:endParaRPr>
          </a:p>
        </p:txBody>
      </p:sp>
      <p:sp>
        <p:nvSpPr>
          <p:cNvPr id="7" name="Rechthoek 6">
            <a:extLst>
              <a:ext uri="{FF2B5EF4-FFF2-40B4-BE49-F238E27FC236}">
                <a16:creationId xmlns:a16="http://schemas.microsoft.com/office/drawing/2014/main" id="{8C6912B0-C594-FD5D-9391-202BC058FF2C}"/>
              </a:ext>
            </a:extLst>
          </p:cNvPr>
          <p:cNvSpPr/>
          <p:nvPr/>
        </p:nvSpPr>
        <p:spPr>
          <a:xfrm>
            <a:off x="2018146" y="2357314"/>
            <a:ext cx="4755311" cy="523220"/>
          </a:xfrm>
          <a:prstGeom prst="rect">
            <a:avLst/>
          </a:prstGeom>
        </p:spPr>
        <p:txBody>
          <a:bodyPr wrap="square" lIns="91440" tIns="45720" rIns="91440" bIns="4572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600" indent="-228600">
              <a:buFont typeface="Arial"/>
              <a:buChar char="•"/>
            </a:pPr>
            <a:r>
              <a:rPr lang="nl-NL" sz="1400"/>
              <a:t>Identificeren van en inspelen op belemmeringen en kansen voor het toepassen van de marktvisie en inkoopstrategie</a:t>
            </a:r>
            <a:endParaRPr lang="nl-NL" sz="1400">
              <a:cs typeface="Calibri" panose="020F0502020204030204"/>
            </a:endParaRPr>
          </a:p>
        </p:txBody>
      </p:sp>
      <p:cxnSp>
        <p:nvCxnSpPr>
          <p:cNvPr id="11" name="Rechte verbindingslijn met pijl 10">
            <a:extLst>
              <a:ext uri="{FF2B5EF4-FFF2-40B4-BE49-F238E27FC236}">
                <a16:creationId xmlns:a16="http://schemas.microsoft.com/office/drawing/2014/main" id="{6E9B32DF-7B23-554C-A707-B8D9EE407FB8}"/>
              </a:ext>
            </a:extLst>
          </p:cNvPr>
          <p:cNvCxnSpPr/>
          <p:nvPr/>
        </p:nvCxnSpPr>
        <p:spPr>
          <a:xfrm>
            <a:off x="4426940" y="2001019"/>
            <a:ext cx="1071" cy="359874"/>
          </a:xfrm>
          <a:prstGeom prst="straightConnector1">
            <a:avLst/>
          </a:prstGeom>
          <a:ln w="63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A91C0780-E160-4FD4-B3E8-60E166807694}"/>
              </a:ext>
            </a:extLst>
          </p:cNvPr>
          <p:cNvCxnSpPr>
            <a:cxnSpLocks/>
          </p:cNvCxnSpPr>
          <p:nvPr/>
        </p:nvCxnSpPr>
        <p:spPr>
          <a:xfrm>
            <a:off x="4441187" y="3186539"/>
            <a:ext cx="1071" cy="2963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Afbeelding 13" descr="Platform Bruggen">
            <a:extLst>
              <a:ext uri="{FF2B5EF4-FFF2-40B4-BE49-F238E27FC236}">
                <a16:creationId xmlns:a16="http://schemas.microsoft.com/office/drawing/2014/main" id="{A26AF29B-0437-4EB9-6EFC-E3F66061ECCF}"/>
              </a:ext>
            </a:extLst>
          </p:cNvPr>
          <p:cNvPicPr>
            <a:picLocks noChangeAspect="1"/>
          </p:cNvPicPr>
          <p:nvPr/>
        </p:nvPicPr>
        <p:blipFill>
          <a:blip r:embed="rId3"/>
          <a:stretch>
            <a:fillRect/>
          </a:stretch>
        </p:blipFill>
        <p:spPr>
          <a:xfrm>
            <a:off x="7849464" y="185799"/>
            <a:ext cx="1052699" cy="927265"/>
          </a:xfrm>
          <a:prstGeom prst="rect">
            <a:avLst/>
          </a:prstGeom>
        </p:spPr>
      </p:pic>
    </p:spTree>
    <p:extLst>
      <p:ext uri="{BB962C8B-B14F-4D97-AF65-F5344CB8AC3E}">
        <p14:creationId xmlns:p14="http://schemas.microsoft.com/office/powerpoint/2010/main" val="2480992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sz="quarter" idx="13"/>
          </p:nvPr>
        </p:nvPicPr>
        <p:blipFill>
          <a:blip r:embed="rId2"/>
          <a:stretch>
            <a:fillRect/>
          </a:stretch>
        </p:blipFill>
        <p:spPr>
          <a:xfrm>
            <a:off x="1295909" y="1968695"/>
            <a:ext cx="5278910" cy="2972990"/>
          </a:xfrm>
          <a:prstGeom prst="rect">
            <a:avLst/>
          </a:prstGeom>
        </p:spPr>
      </p:pic>
      <p:pic>
        <p:nvPicPr>
          <p:cNvPr id="6" name="Afbeelding 5"/>
          <p:cNvPicPr>
            <a:picLocks noChangeAspect="1"/>
          </p:cNvPicPr>
          <p:nvPr/>
        </p:nvPicPr>
        <p:blipFill>
          <a:blip r:embed="rId3"/>
          <a:stretch>
            <a:fillRect/>
          </a:stretch>
        </p:blipFill>
        <p:spPr>
          <a:xfrm>
            <a:off x="3740128" y="1054695"/>
            <a:ext cx="4903180" cy="2765210"/>
          </a:xfrm>
          <a:prstGeom prst="rect">
            <a:avLst/>
          </a:prstGeom>
        </p:spPr>
      </p:pic>
      <p:sp>
        <p:nvSpPr>
          <p:cNvPr id="3" name="Titel 2">
            <a:extLst>
              <a:ext uri="{FF2B5EF4-FFF2-40B4-BE49-F238E27FC236}">
                <a16:creationId xmlns:a16="http://schemas.microsoft.com/office/drawing/2014/main" id="{7A528227-6E2D-8F97-8998-60131E20A268}"/>
              </a:ext>
            </a:extLst>
          </p:cNvPr>
          <p:cNvSpPr>
            <a:spLocks noGrp="1"/>
          </p:cNvSpPr>
          <p:nvPr>
            <p:ph type="title"/>
          </p:nvPr>
        </p:nvSpPr>
        <p:spPr/>
        <p:txBody>
          <a:bodyPr/>
          <a:lstStyle/>
          <a:p>
            <a:r>
              <a:rPr lang="nl-NL" err="1">
                <a:ea typeface="Calibri Light"/>
                <a:cs typeface="Calibri Light"/>
              </a:rPr>
              <a:t>Transitiepad</a:t>
            </a:r>
            <a:r>
              <a:rPr lang="nl-NL">
                <a:ea typeface="Calibri Light"/>
                <a:cs typeface="Calibri Light"/>
              </a:rPr>
              <a:t> Kunstwerken als basis</a:t>
            </a:r>
            <a:endParaRPr lang="nl-NL"/>
          </a:p>
        </p:txBody>
      </p:sp>
    </p:spTree>
    <p:extLst>
      <p:ext uri="{BB962C8B-B14F-4D97-AF65-F5344CB8AC3E}">
        <p14:creationId xmlns:p14="http://schemas.microsoft.com/office/powerpoint/2010/main" val="79224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16F17-098A-F77C-756C-4C62A3E92A0C}"/>
              </a:ext>
            </a:extLst>
          </p:cNvPr>
          <p:cNvSpPr>
            <a:spLocks noGrp="1"/>
          </p:cNvSpPr>
          <p:nvPr>
            <p:ph type="title"/>
          </p:nvPr>
        </p:nvSpPr>
        <p:spPr>
          <a:xfrm>
            <a:off x="707232" y="173832"/>
            <a:ext cx="7465219" cy="665560"/>
          </a:xfrm>
        </p:spPr>
        <p:txBody>
          <a:bodyPr/>
          <a:lstStyle/>
          <a:p>
            <a:r>
              <a:rPr lang="nl-NL">
                <a:cs typeface="Calibri Light"/>
              </a:rPr>
              <a:t>Deelnemers Marktvisie en Inkoopstrategie</a:t>
            </a:r>
          </a:p>
        </p:txBody>
      </p:sp>
      <p:pic>
        <p:nvPicPr>
          <p:cNvPr id="4" name="Afbeelding 3" descr="Afbeelding met tekst, elektronica, schermopname, software&#10;&#10;Automatisch gegenereerde beschrijving">
            <a:extLst>
              <a:ext uri="{FF2B5EF4-FFF2-40B4-BE49-F238E27FC236}">
                <a16:creationId xmlns:a16="http://schemas.microsoft.com/office/drawing/2014/main" id="{41A7A2F9-6BAC-5BEB-45E7-11339DBDC43B}"/>
              </a:ext>
            </a:extLst>
          </p:cNvPr>
          <p:cNvPicPr>
            <a:picLocks noChangeAspect="1"/>
          </p:cNvPicPr>
          <p:nvPr/>
        </p:nvPicPr>
        <p:blipFill rotWithShape="1">
          <a:blip r:embed="rId3"/>
          <a:srcRect l="17266" t="20417" r="16094" b="12361"/>
          <a:stretch/>
        </p:blipFill>
        <p:spPr>
          <a:xfrm>
            <a:off x="1000125" y="1028700"/>
            <a:ext cx="6886582" cy="3907635"/>
          </a:xfrm>
          <a:prstGeom prst="rect">
            <a:avLst/>
          </a:prstGeom>
        </p:spPr>
      </p:pic>
    </p:spTree>
    <p:extLst>
      <p:ext uri="{BB962C8B-B14F-4D97-AF65-F5344CB8AC3E}">
        <p14:creationId xmlns:p14="http://schemas.microsoft.com/office/powerpoint/2010/main" val="31030290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kleding, person, persoon, scène&#10;&#10;Automatisch gegenereerde beschrijving">
            <a:extLst>
              <a:ext uri="{FF2B5EF4-FFF2-40B4-BE49-F238E27FC236}">
                <a16:creationId xmlns:a16="http://schemas.microsoft.com/office/drawing/2014/main" id="{0A273375-8AA4-7398-6EEF-0CFADE2E469B}"/>
              </a:ext>
            </a:extLst>
          </p:cNvPr>
          <p:cNvPicPr>
            <a:picLocks noChangeAspect="1"/>
          </p:cNvPicPr>
          <p:nvPr/>
        </p:nvPicPr>
        <p:blipFill rotWithShape="1">
          <a:blip r:embed="rId2"/>
          <a:srcRect t="21051" r="-2" b="17563"/>
          <a:stretch/>
        </p:blipFill>
        <p:spPr>
          <a:xfrm>
            <a:off x="3662268" y="10"/>
            <a:ext cx="5481732" cy="252373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Afbeelding 4" descr="Afbeelding met kleding, persoon, mensen, person&#10;&#10;Automatisch gegenereerde beschrijving">
            <a:extLst>
              <a:ext uri="{FF2B5EF4-FFF2-40B4-BE49-F238E27FC236}">
                <a16:creationId xmlns:a16="http://schemas.microsoft.com/office/drawing/2014/main" id="{51D224D8-3D59-0BB8-5BA5-526583E932AB}"/>
              </a:ext>
            </a:extLst>
          </p:cNvPr>
          <p:cNvPicPr>
            <a:picLocks noChangeAspect="1"/>
          </p:cNvPicPr>
          <p:nvPr/>
        </p:nvPicPr>
        <p:blipFill rotWithShape="1">
          <a:blip r:embed="rId3"/>
          <a:srcRect r="2" b="167"/>
          <a:stretch/>
        </p:blipFill>
        <p:spPr>
          <a:xfrm>
            <a:off x="3662268" y="2619756"/>
            <a:ext cx="5481732"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F71357AA-996F-A189-5E30-EA1626222B64}"/>
              </a:ext>
            </a:extLst>
          </p:cNvPr>
          <p:cNvSpPr>
            <a:spLocks noGrp="1"/>
          </p:cNvSpPr>
          <p:nvPr>
            <p:ph type="title"/>
          </p:nvPr>
        </p:nvSpPr>
        <p:spPr>
          <a:xfrm>
            <a:off x="336042" y="644652"/>
            <a:ext cx="3624601" cy="932688"/>
          </a:xfrm>
        </p:spPr>
        <p:txBody>
          <a:bodyPr>
            <a:normAutofit/>
          </a:bodyPr>
          <a:lstStyle/>
          <a:p>
            <a:r>
              <a:rPr lang="nl-NL" sz="2600">
                <a:cs typeface="Calibri Light"/>
              </a:rPr>
              <a:t>In samenwerking met:</a:t>
            </a:r>
            <a:endParaRPr lang="nl-NL" sz="2600"/>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4108"/>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DBD91643-D369-08D7-3270-2CC1EB6C9C2A}"/>
              </a:ext>
            </a:extLst>
          </p:cNvPr>
          <p:cNvSpPr>
            <a:spLocks noGrp="1"/>
          </p:cNvSpPr>
          <p:nvPr>
            <p:ph idx="1"/>
          </p:nvPr>
        </p:nvSpPr>
        <p:spPr>
          <a:xfrm>
            <a:off x="336042" y="1884458"/>
            <a:ext cx="3624602" cy="2748263"/>
          </a:xfrm>
        </p:spPr>
        <p:txBody>
          <a:bodyPr vert="horz" lIns="91440" tIns="45720" rIns="91440" bIns="45720" rtlCol="0" anchor="t">
            <a:normAutofit/>
          </a:bodyPr>
          <a:lstStyle/>
          <a:p>
            <a:r>
              <a:rPr lang="nl-NL" sz="800" b="1">
                <a:ea typeface="+mn-lt"/>
                <a:cs typeface="+mn-lt"/>
              </a:rPr>
              <a:t>Medeoverheden </a:t>
            </a:r>
            <a:r>
              <a:rPr lang="nl-NL" sz="800">
                <a:ea typeface="+mn-lt"/>
                <a:cs typeface="+mn-lt"/>
              </a:rPr>
              <a:t>(Rijk, provincies, gemeenten, waterschappen) (zie p3. </a:t>
            </a:r>
            <a:r>
              <a:rPr lang="nl-NL" sz="800">
                <a:ea typeface="+mn-lt"/>
                <a:cs typeface="+mn-lt"/>
                <a:hlinkClick r:id="rId4"/>
              </a:rPr>
              <a:t>MV/IS</a:t>
            </a:r>
            <a:r>
              <a:rPr lang="nl-NL" sz="800">
                <a:ea typeface="+mn-lt"/>
                <a:cs typeface="+mn-lt"/>
              </a:rPr>
              <a:t>)</a:t>
            </a:r>
            <a:endParaRPr lang="nl-NL" sz="800">
              <a:cs typeface="Calibri"/>
            </a:endParaRPr>
          </a:p>
          <a:p>
            <a:r>
              <a:rPr lang="nl-NL" sz="800" b="1">
                <a:ea typeface="+mn-lt"/>
                <a:cs typeface="+mn-lt"/>
              </a:rPr>
              <a:t>De sector </a:t>
            </a:r>
            <a:r>
              <a:rPr lang="nl-NL" sz="800">
                <a:ea typeface="+mn-lt"/>
                <a:cs typeface="+mn-lt"/>
              </a:rPr>
              <a:t>(Aannemers, Ingenieursbureaus, adviesbureaus, kennisinstellingen)</a:t>
            </a:r>
            <a:endParaRPr lang="en-US" sz="800">
              <a:ea typeface="+mn-lt"/>
              <a:cs typeface="+mn-lt"/>
            </a:endParaRPr>
          </a:p>
          <a:p>
            <a:r>
              <a:rPr lang="nl-NL" sz="800" b="1" err="1">
                <a:ea typeface="+mn-lt"/>
                <a:cs typeface="+mn-lt"/>
              </a:rPr>
              <a:t>Transitiepad</a:t>
            </a:r>
            <a:r>
              <a:rPr lang="nl-NL" sz="800" b="1">
                <a:ea typeface="+mn-lt"/>
                <a:cs typeface="+mn-lt"/>
              </a:rPr>
              <a:t> Kunstwerken</a:t>
            </a:r>
            <a:r>
              <a:rPr lang="nl-NL" sz="800">
                <a:ea typeface="+mn-lt"/>
                <a:cs typeface="+mn-lt"/>
              </a:rPr>
              <a:t> (initiële initiatiefnemer/trekker)</a:t>
            </a:r>
            <a:endParaRPr lang="en-US" sz="800">
              <a:ea typeface="+mn-lt"/>
              <a:cs typeface="+mn-lt"/>
            </a:endParaRPr>
          </a:p>
          <a:p>
            <a:r>
              <a:rPr lang="nl-NL" sz="800" b="1">
                <a:ea typeface="+mn-lt"/>
                <a:cs typeface="+mn-lt"/>
              </a:rPr>
              <a:t>Platform Bruggen </a:t>
            </a:r>
            <a:r>
              <a:rPr lang="nl-NL" sz="800">
                <a:ea typeface="+mn-lt"/>
                <a:cs typeface="+mn-lt"/>
              </a:rPr>
              <a:t>(opvolgend trekker)</a:t>
            </a:r>
            <a:endParaRPr lang="nl-NL" sz="800">
              <a:cs typeface="Calibri"/>
            </a:endParaRPr>
          </a:p>
          <a:p>
            <a:r>
              <a:rPr lang="nl-NL" sz="800" b="1" err="1">
                <a:ea typeface="+mn-lt"/>
                <a:cs typeface="+mn-lt"/>
              </a:rPr>
              <a:t>BouwCirculair</a:t>
            </a:r>
            <a:r>
              <a:rPr lang="nl-NL" sz="800" b="1">
                <a:ea typeface="+mn-lt"/>
                <a:cs typeface="+mn-lt"/>
              </a:rPr>
              <a:t> </a:t>
            </a:r>
            <a:r>
              <a:rPr lang="nl-NL" sz="800">
                <a:ea typeface="+mn-lt"/>
                <a:cs typeface="+mn-lt"/>
              </a:rPr>
              <a:t>(Werkgroep Fiets- en Voetgangersbruggen | Productbladen)</a:t>
            </a:r>
          </a:p>
          <a:p>
            <a:r>
              <a:rPr lang="nl-NL" sz="800" b="1">
                <a:ea typeface="+mn-lt"/>
                <a:cs typeface="+mn-lt"/>
              </a:rPr>
              <a:t>Betonakkoord </a:t>
            </a:r>
            <a:r>
              <a:rPr lang="nl-NL" sz="800">
                <a:ea typeface="+mn-lt"/>
                <a:cs typeface="+mn-lt"/>
              </a:rPr>
              <a:t>(Koplopercoalities-Opdrachtgevers)</a:t>
            </a:r>
          </a:p>
          <a:p>
            <a:r>
              <a:rPr lang="nl-NL" sz="800" b="1">
                <a:ea typeface="+mn-lt"/>
                <a:cs typeface="+mn-lt"/>
              </a:rPr>
              <a:t>CROW </a:t>
            </a:r>
            <a:r>
              <a:rPr lang="nl-NL" sz="800">
                <a:ea typeface="+mn-lt"/>
                <a:cs typeface="+mn-lt"/>
              </a:rPr>
              <a:t>(Werkgroep Kunstwerken | t.b.v. P-Contractenbuffet)</a:t>
            </a:r>
          </a:p>
          <a:p>
            <a:r>
              <a:rPr lang="nl-NL" sz="800" b="1">
                <a:ea typeface="+mn-lt"/>
                <a:cs typeface="+mn-lt"/>
              </a:rPr>
              <a:t>IFD in de GWW</a:t>
            </a:r>
          </a:p>
          <a:p>
            <a:r>
              <a:rPr lang="nl-NL" sz="800" b="1">
                <a:ea typeface="+mn-lt"/>
                <a:cs typeface="+mn-lt"/>
              </a:rPr>
              <a:t>Nationale Bruggenbank</a:t>
            </a:r>
          </a:p>
          <a:p>
            <a:r>
              <a:rPr lang="nl-NL" sz="800" b="1">
                <a:ea typeface="+mn-lt"/>
                <a:cs typeface="+mn-lt"/>
              </a:rPr>
              <a:t>Nationale Aanpak </a:t>
            </a:r>
            <a:r>
              <a:rPr lang="nl-NL" sz="800" b="1" err="1">
                <a:ea typeface="+mn-lt"/>
                <a:cs typeface="+mn-lt"/>
              </a:rPr>
              <a:t>Biobased</a:t>
            </a:r>
            <a:r>
              <a:rPr lang="nl-NL" sz="800" b="1">
                <a:ea typeface="+mn-lt"/>
                <a:cs typeface="+mn-lt"/>
              </a:rPr>
              <a:t> Bouwen </a:t>
            </a:r>
            <a:r>
              <a:rPr lang="nl-NL" sz="800">
                <a:ea typeface="+mn-lt"/>
                <a:cs typeface="+mn-lt"/>
              </a:rPr>
              <a:t>(SBIR of IPS)</a:t>
            </a:r>
          </a:p>
          <a:p>
            <a:r>
              <a:rPr lang="nl-NL" sz="800" b="1">
                <a:ea typeface="+mn-lt"/>
                <a:cs typeface="+mn-lt"/>
              </a:rPr>
              <a:t>Platform WOW</a:t>
            </a:r>
          </a:p>
          <a:p>
            <a:r>
              <a:rPr lang="nl-NL" sz="800" b="1" err="1">
                <a:ea typeface="+mn-lt"/>
                <a:cs typeface="+mn-lt"/>
              </a:rPr>
              <a:t>PIANOo</a:t>
            </a:r>
          </a:p>
          <a:p>
            <a:r>
              <a:rPr lang="nl-NL" sz="800" b="1">
                <a:ea typeface="+mn-lt"/>
                <a:cs typeface="+mn-lt"/>
              </a:rPr>
              <a:t>Ministerie van </a:t>
            </a:r>
            <a:r>
              <a:rPr lang="nl-NL" sz="800" b="1" err="1">
                <a:ea typeface="+mn-lt"/>
                <a:cs typeface="+mn-lt"/>
              </a:rPr>
              <a:t>IenW</a:t>
            </a:r>
          </a:p>
        </p:txBody>
      </p:sp>
    </p:spTree>
    <p:extLst>
      <p:ext uri="{BB962C8B-B14F-4D97-AF65-F5344CB8AC3E}">
        <p14:creationId xmlns:p14="http://schemas.microsoft.com/office/powerpoint/2010/main" val="202394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357AA-996F-A189-5E30-EA1626222B64}"/>
              </a:ext>
            </a:extLst>
          </p:cNvPr>
          <p:cNvSpPr>
            <a:spLocks noGrp="1"/>
          </p:cNvSpPr>
          <p:nvPr>
            <p:ph type="title"/>
          </p:nvPr>
        </p:nvSpPr>
        <p:spPr>
          <a:xfrm>
            <a:off x="630162" y="583079"/>
            <a:ext cx="7886700" cy="994172"/>
          </a:xfrm>
        </p:spPr>
        <p:txBody>
          <a:bodyPr>
            <a:normAutofit/>
          </a:bodyPr>
          <a:lstStyle/>
          <a:p>
            <a:r>
              <a:rPr lang="nl-NL">
                <a:cs typeface="Calibri Light"/>
              </a:rPr>
              <a:t>Wie zijn vandaag aanwezig?</a:t>
            </a:r>
            <a:endParaRPr lang="nl-NL"/>
          </a:p>
        </p:txBody>
      </p:sp>
      <p:sp>
        <p:nvSpPr>
          <p:cNvPr id="3" name="Tijdelijke aanduiding voor inhoud 2">
            <a:extLst>
              <a:ext uri="{FF2B5EF4-FFF2-40B4-BE49-F238E27FC236}">
                <a16:creationId xmlns:a16="http://schemas.microsoft.com/office/drawing/2014/main" id="{DBD91643-D369-08D7-3270-2CC1EB6C9C2A}"/>
              </a:ext>
            </a:extLst>
          </p:cNvPr>
          <p:cNvSpPr>
            <a:spLocks noGrp="1"/>
          </p:cNvSpPr>
          <p:nvPr>
            <p:ph idx="1"/>
          </p:nvPr>
        </p:nvSpPr>
        <p:spPr>
          <a:xfrm>
            <a:off x="630162" y="1751933"/>
            <a:ext cx="7886700" cy="3263504"/>
          </a:xfrm>
        </p:spPr>
        <p:txBody>
          <a:bodyPr vert="horz" lIns="91440" tIns="45720" rIns="91440" bIns="45720" rtlCol="0" anchor="t">
            <a:normAutofit/>
          </a:bodyPr>
          <a:lstStyle/>
          <a:p>
            <a:pPr marL="0" indent="0">
              <a:buNone/>
            </a:pPr>
            <a:r>
              <a:rPr lang="nl-NL" sz="1800" i="1">
                <a:ea typeface="+mn-lt"/>
                <a:cs typeface="+mn-lt"/>
              </a:rPr>
              <a:t>Gemeenten?</a:t>
            </a:r>
          </a:p>
          <a:p>
            <a:pPr marL="0" indent="0">
              <a:buNone/>
            </a:pPr>
            <a:r>
              <a:rPr lang="nl-NL" sz="1800" i="1">
                <a:ea typeface="+mn-lt"/>
                <a:cs typeface="+mn-lt"/>
              </a:rPr>
              <a:t>Provincies?</a:t>
            </a:r>
            <a:endParaRPr lang="nl-NL" sz="1800" i="1">
              <a:cs typeface="Calibri"/>
            </a:endParaRPr>
          </a:p>
          <a:p>
            <a:pPr marL="0" indent="0">
              <a:buNone/>
            </a:pPr>
            <a:r>
              <a:rPr lang="nl-NL" sz="1800" i="1">
                <a:ea typeface="+mn-lt"/>
                <a:cs typeface="+mn-lt"/>
              </a:rPr>
              <a:t>Rijkswaterstaat en </a:t>
            </a:r>
            <a:r>
              <a:rPr lang="nl-NL" sz="1800" i="1" err="1">
                <a:ea typeface="+mn-lt"/>
                <a:cs typeface="+mn-lt"/>
              </a:rPr>
              <a:t>Prorail</a:t>
            </a:r>
            <a:r>
              <a:rPr lang="nl-NL" sz="1800" i="1">
                <a:ea typeface="+mn-lt"/>
                <a:cs typeface="+mn-lt"/>
              </a:rPr>
              <a:t>?</a:t>
            </a:r>
          </a:p>
          <a:p>
            <a:pPr marL="0" indent="0">
              <a:buNone/>
            </a:pPr>
            <a:r>
              <a:rPr lang="nl-NL" sz="1800" i="1">
                <a:ea typeface="+mn-lt"/>
                <a:cs typeface="+mn-lt"/>
              </a:rPr>
              <a:t>Aannemers?</a:t>
            </a:r>
          </a:p>
          <a:p>
            <a:pPr marL="0" indent="0">
              <a:buNone/>
            </a:pPr>
            <a:r>
              <a:rPr lang="nl-NL" sz="1800" i="1">
                <a:ea typeface="+mn-lt"/>
                <a:cs typeface="+mn-lt"/>
              </a:rPr>
              <a:t>Ingenieursbureaus?</a:t>
            </a:r>
          </a:p>
          <a:p>
            <a:pPr marL="0" indent="0">
              <a:buNone/>
            </a:pPr>
            <a:r>
              <a:rPr lang="nl-NL" sz="1800" i="1">
                <a:ea typeface="+mn-lt"/>
                <a:cs typeface="+mn-lt"/>
              </a:rPr>
              <a:t>Kennisinstellingen en Universiteiten?</a:t>
            </a:r>
          </a:p>
          <a:p>
            <a:pPr marL="0" indent="0">
              <a:buNone/>
            </a:pPr>
            <a:r>
              <a:rPr lang="nl-NL" sz="1800" i="1">
                <a:ea typeface="+mn-lt"/>
                <a:cs typeface="+mn-lt"/>
              </a:rPr>
              <a:t>Anders?</a:t>
            </a:r>
          </a:p>
          <a:p>
            <a:pPr lvl="1">
              <a:buFont typeface="Courier New" panose="020B0604020202020204" pitchFamily="34" charset="0"/>
              <a:buChar char="o"/>
            </a:pPr>
            <a:endParaRPr lang="nl-NL" sz="1500">
              <a:ea typeface="+mn-lt"/>
              <a:cs typeface="+mn-lt"/>
            </a:endParaRPr>
          </a:p>
          <a:p>
            <a:pPr marL="0" indent="0">
              <a:buNone/>
            </a:pPr>
            <a:endParaRPr lang="nl-NL" b="1">
              <a:ea typeface="+mn-lt"/>
              <a:cs typeface="+mn-lt"/>
            </a:endParaRPr>
          </a:p>
        </p:txBody>
      </p:sp>
    </p:spTree>
    <p:extLst>
      <p:ext uri="{BB962C8B-B14F-4D97-AF65-F5344CB8AC3E}">
        <p14:creationId xmlns:p14="http://schemas.microsoft.com/office/powerpoint/2010/main" val="2661462061"/>
      </p:ext>
    </p:extLst>
  </p:cSld>
  <p:clrMapOvr>
    <a:masterClrMapping/>
  </p:clrMapOvr>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97ff75f03eec8c3724c0bec16bba247d597373"/>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3.xml><?xml version="1.0" encoding="utf-8"?>
<a:theme xmlns:a="http://schemas.openxmlformats.org/drawingml/2006/main" name="RWS 16:9 NL">
  <a:themeElements>
    <a:clrScheme name="RWS">
      <a:dk1>
        <a:srgbClr val="000000"/>
      </a:dk1>
      <a:lt1>
        <a:srgbClr val="FFFFFF"/>
      </a:lt1>
      <a:dk2>
        <a:srgbClr val="007BC7"/>
      </a:dk2>
      <a:lt2>
        <a:srgbClr val="FFFFFF"/>
      </a:lt2>
      <a:accent1>
        <a:srgbClr val="007BC7"/>
      </a:accent1>
      <a:accent2>
        <a:srgbClr val="F9E11E"/>
      </a:accent2>
      <a:accent3>
        <a:srgbClr val="000000"/>
      </a:accent3>
      <a:accent4>
        <a:srgbClr val="007BC7"/>
      </a:accent4>
      <a:accent5>
        <a:srgbClr val="F9E11E"/>
      </a:accent5>
      <a:accent6>
        <a:srgbClr val="000000"/>
      </a:accent6>
      <a:hlink>
        <a:srgbClr val="007BC7"/>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RWS 16X9 NL nieuw" id="{19A0BACC-3659-4C2E-97ED-55BE99EFB087}" vid="{49F572D2-CB11-4C13-A370-1BFC52EB747E}"/>
    </a:ext>
  </a:extLst>
</a:theme>
</file>

<file path=ppt/theme/theme4.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6.xml><?xml version="1.0" encoding="utf-8"?>
<a:theme xmlns:a="http://schemas.openxmlformats.org/drawingml/2006/main" name="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ema Ruhjswaterstaat">
  <a:themeElements>
    <a:clrScheme name="RWS">
      <a:dk1>
        <a:srgbClr val="000000"/>
      </a:dk1>
      <a:lt1>
        <a:srgbClr val="FFFFFF"/>
      </a:lt1>
      <a:dk2>
        <a:srgbClr val="007BC7"/>
      </a:dk2>
      <a:lt2>
        <a:srgbClr val="FFFFFF"/>
      </a:lt2>
      <a:accent1>
        <a:srgbClr val="007BC7"/>
      </a:accent1>
      <a:accent2>
        <a:srgbClr val="F9E11E"/>
      </a:accent2>
      <a:accent3>
        <a:srgbClr val="000000"/>
      </a:accent3>
      <a:accent4>
        <a:srgbClr val="007BC7"/>
      </a:accent4>
      <a:accent5>
        <a:srgbClr val="F9E11E"/>
      </a:accent5>
      <a:accent6>
        <a:srgbClr val="000000"/>
      </a:accent6>
      <a:hlink>
        <a:srgbClr val="007BC7"/>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Ruhjswaterstaat" id="{3E8F49D9-A761-420F-82F1-C1F15C7CB592}" vid="{54E49BC0-EF76-496C-A697-0EAB8BFDA66E}"/>
    </a:ext>
  </a:extLst>
</a:theme>
</file>

<file path=ppt/theme/theme9.xml><?xml version="1.0" encoding="utf-8"?>
<a:theme xmlns:a="http://schemas.openxmlformats.org/drawingml/2006/main" name="IenW Nederland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orteomschrijving xmlns="ef60f622-25c0-4a6b-a448-1585c54c4456" xsi:nil="true"/>
    <TaxCatchAll xmlns="0a09b699-a21a-4866-850e-532ecb2ab72a" xsi:nil="true"/>
    <Inhoud xmlns="ef60f622-25c0-4a6b-a448-1585c54c4456" xsi:nil="true"/>
    <lcf76f155ced4ddcb4097134ff3c332f xmlns="ef60f622-25c0-4a6b-a448-1585c54c445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34F2358821BB48A167BD6684D51E99" ma:contentTypeVersion="16" ma:contentTypeDescription="Een nieuw document maken." ma:contentTypeScope="" ma:versionID="6d402a16aa20d2d63148c2f53be927c8">
  <xsd:schema xmlns:xsd="http://www.w3.org/2001/XMLSchema" xmlns:xs="http://www.w3.org/2001/XMLSchema" xmlns:p="http://schemas.microsoft.com/office/2006/metadata/properties" xmlns:ns2="ef60f622-25c0-4a6b-a448-1585c54c4456" xmlns:ns3="0a09b699-a21a-4866-850e-532ecb2ab72a" targetNamespace="http://schemas.microsoft.com/office/2006/metadata/properties" ma:root="true" ma:fieldsID="36a6dd08cdfc473928651ee303bf7b30" ns2:_="" ns3:_="">
    <xsd:import namespace="ef60f622-25c0-4a6b-a448-1585c54c4456"/>
    <xsd:import namespace="0a09b699-a21a-4866-850e-532ecb2ab72a"/>
    <xsd:element name="properties">
      <xsd:complexType>
        <xsd:sequence>
          <xsd:element name="documentManagement">
            <xsd:complexType>
              <xsd:all>
                <xsd:element ref="ns2:MediaServiceMetadata" minOccurs="0"/>
                <xsd:element ref="ns2:MediaServiceFastMetadata" minOccurs="0"/>
                <xsd:element ref="ns2:Korteomschrijving" minOccurs="0"/>
                <xsd:element ref="ns3:SharedWithUsers" minOccurs="0"/>
                <xsd:element ref="ns3:SharedWithDetails" minOccurs="0"/>
                <xsd:element ref="ns2:Inhoud"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0f622-25c0-4a6b-a448-1585c54c44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Korteomschrijving" ma:index="10" nillable="true" ma:displayName="Omschrijving" ma:format="Dropdown" ma:internalName="Korteomschrijving">
      <xsd:simpleType>
        <xsd:restriction base="dms:Text">
          <xsd:maxLength value="255"/>
        </xsd:restriction>
      </xsd:simpleType>
    </xsd:element>
    <xsd:element name="Inhoud" ma:index="13" nillable="true" ma:displayName="Inhoud" ma:format="Dropdown" ma:internalName="Inhoud">
      <xsd:simpleType>
        <xsd:restriction base="dms:Text">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d20bb93a-00f4-468a-a5f0-b3d5d4a0383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09b699-a21a-4866-850e-532ecb2ab72a"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8" nillable="true" ma:displayName="Taxonomy Catch All Column" ma:hidden="true" ma:list="{c6367d49-6133-4074-915b-b1ede2aeaca6}" ma:internalName="TaxCatchAll" ma:showField="CatchAllData" ma:web="0a09b699-a21a-4866-850e-532ecb2ab7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9CFC94-86AD-4A38-949C-964CA6F490DF}">
  <ds:schemaRefs>
    <ds:schemaRef ds:uri="http://schemas.microsoft.com/sharepoint/v3/contenttype/forms"/>
  </ds:schemaRefs>
</ds:datastoreItem>
</file>

<file path=customXml/itemProps2.xml><?xml version="1.0" encoding="utf-8"?>
<ds:datastoreItem xmlns:ds="http://schemas.openxmlformats.org/officeDocument/2006/customXml" ds:itemID="{84D08FC4-2290-411E-B2EA-B1DCA083D929}">
  <ds:schemaRefs>
    <ds:schemaRef ds:uri="0a09b699-a21a-4866-850e-532ecb2ab72a"/>
    <ds:schemaRef ds:uri="ef60f622-25c0-4a6b-a448-1585c54c44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E1B4C61-38C3-4CB8-B17E-14FF0C4CBF7B}">
  <ds:schemaRefs>
    <ds:schemaRef ds:uri="0a09b699-a21a-4866-850e-532ecb2ab72a"/>
    <ds:schemaRef ds:uri="ef60f622-25c0-4a6b-a448-1585c54c44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e7b40a7-8a30-46b2-a224-03c1cdffe4e1}" enabled="1" method="Standard" siteId="{6f9c9947-3a32-45de-834e-3b44abdccf0c}" contentBits="0"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Diavoorstelling (16:9)</PresentationFormat>
  <Slides>32</Slides>
  <Notes>10</Notes>
  <HiddenSlides>8</HiddenSlides>
  <ScaleCrop>false</ScaleCrop>
  <HeadingPairs>
    <vt:vector size="4" baseType="variant">
      <vt:variant>
        <vt:lpstr>Thema</vt:lpstr>
      </vt:variant>
      <vt:variant>
        <vt:i4>9</vt:i4>
      </vt:variant>
      <vt:variant>
        <vt:lpstr>Diatitels</vt:lpstr>
      </vt:variant>
      <vt:variant>
        <vt:i4>32</vt:i4>
      </vt:variant>
    </vt:vector>
  </HeadingPairs>
  <TitlesOfParts>
    <vt:vector size="41" baseType="lpstr">
      <vt:lpstr>Kantoorthema</vt:lpstr>
      <vt:lpstr>IenW Nederlands 16:9</vt:lpstr>
      <vt:lpstr>RWS 16:9 NL</vt:lpstr>
      <vt:lpstr>1_Kantoorthema</vt:lpstr>
      <vt:lpstr>1_IenW Nederlands 16:9</vt:lpstr>
      <vt:lpstr>IenW Nederlands 16:9</vt:lpstr>
      <vt:lpstr>Kantoorthema</vt:lpstr>
      <vt:lpstr>Thema Ruhjswaterstaat</vt:lpstr>
      <vt:lpstr>IenW Nederlands 16:9</vt:lpstr>
      <vt:lpstr>PowerPoint-presentatie</vt:lpstr>
      <vt:lpstr>PowerPoint-presentatie</vt:lpstr>
      <vt:lpstr>Programma</vt:lpstr>
      <vt:lpstr>Wie is wie?</vt:lpstr>
      <vt:lpstr>Samenwerkplatform Circulaire Viaducten en Bruggen Vanaf 2024 (voorheen: Buyer Group Circulaire Viaducten en Bruggen)</vt:lpstr>
      <vt:lpstr>Transitiepad Kunstwerken als basis</vt:lpstr>
      <vt:lpstr>Deelnemers Marktvisie en Inkoopstrategie</vt:lpstr>
      <vt:lpstr>In samenwerking met:</vt:lpstr>
      <vt:lpstr>Wie zijn vandaag aanwezig?</vt:lpstr>
      <vt:lpstr>Aan het eind van deze dag hebben we antwoord op de vraag:</vt:lpstr>
      <vt:lpstr>Samenvatting Marktvisie en inkoopstrategie</vt:lpstr>
      <vt:lpstr>PowerPoint-presentatie</vt:lpstr>
      <vt:lpstr>Grote uitdagingen  in de infrasector</vt:lpstr>
      <vt:lpstr>Aanleiding voor Circulaire Viaducten en Bruggen</vt:lpstr>
      <vt:lpstr>Doelenstellingen </vt:lpstr>
      <vt:lpstr>Waarom Bruggen en Viaducten? </vt:lpstr>
      <vt:lpstr>PowerPoint-presentatie</vt:lpstr>
      <vt:lpstr>Aantallen per kunstwerken NL</vt:lpstr>
      <vt:lpstr>Aantallen per kunstwerken NL</vt:lpstr>
      <vt:lpstr>2.3 Circulaire ontwerpprincipes</vt:lpstr>
      <vt:lpstr>PowerPoint-presentatie</vt:lpstr>
      <vt:lpstr>PowerPoint-presentatie</vt:lpstr>
      <vt:lpstr>Scope Marktvisie en Inkoopstrategie</vt:lpstr>
      <vt:lpstr>PowerPoint-presentatie</vt:lpstr>
      <vt:lpstr>PowerPoint-presentatie</vt:lpstr>
      <vt:lpstr>Oogsten – Eisen en Criteria voor Sloopcontracten [ter illustratie, zie Eisendocument]</vt:lpstr>
      <vt:lpstr>Waar staan we nu?</vt:lpstr>
      <vt:lpstr>Deelsessies</vt:lpstr>
      <vt:lpstr>PowerPoint-presentatie</vt:lpstr>
      <vt:lpstr>Planning</vt:lpstr>
      <vt:lpstr>Meer weten en deelnemen?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4C. Presentatie Inkoopstrategie Circulaire Bruggen en Viaducten</dc:title>
  <dc:creator>Jan Bart Jutte</dc:creator>
  <cp:revision>19</cp:revision>
  <cp:lastPrinted>2016-05-11T07:06:19Z</cp:lastPrinted>
  <dcterms:created xsi:type="dcterms:W3CDTF">2020-12-13T20:48:13Z</dcterms:created>
  <dcterms:modified xsi:type="dcterms:W3CDTF">2024-07-02T08:22:45Z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ignTemplate">
    <vt:lpwstr>Corporate</vt:lpwstr>
  </property>
  <property fmtid="{D5CDD505-2E9C-101B-9397-08002B2CF9AE}" pid="3" name="SecondLogo">
    <vt:lpwstr/>
  </property>
  <property fmtid="{D5CDD505-2E9C-101B-9397-08002B2CF9AE}" pid="4" name="Author">
    <vt:lpwstr>Jan Bart Jutte</vt:lpwstr>
  </property>
  <property fmtid="{D5CDD505-2E9C-101B-9397-08002B2CF9AE}" pid="5" name="Date">
    <vt:lpwstr>15 December 2020</vt:lpwstr>
  </property>
  <property fmtid="{D5CDD505-2E9C-101B-9397-08002B2CF9AE}" pid="6" name="FooterLogo">
    <vt:bool>true</vt:bool>
  </property>
  <property fmtid="{D5CDD505-2E9C-101B-9397-08002B2CF9AE}" pid="7" name="FooterSecLogo">
    <vt:bool>false</vt:bool>
  </property>
  <property fmtid="{D5CDD505-2E9C-101B-9397-08002B2CF9AE}" pid="8" name="FooterDate">
    <vt:bool>false</vt:bool>
  </property>
  <property fmtid="{D5CDD505-2E9C-101B-9397-08002B2CF9AE}" pid="9" name="FooterNumbers">
    <vt:bool>true</vt:bool>
  </property>
  <property fmtid="{D5CDD505-2E9C-101B-9397-08002B2CF9AE}" pid="10" name="FooterTitle">
    <vt:bool>false</vt:bool>
  </property>
  <property fmtid="{D5CDD505-2E9C-101B-9397-08002B2CF9AE}" pid="11" name="RHDHV Template">
    <vt:bool>true</vt:bool>
  </property>
  <property fmtid="{D5CDD505-2E9C-101B-9397-08002B2CF9AE}" pid="12" name="endorsedBrandPath">
    <vt:lpwstr/>
  </property>
  <property fmtid="{D5CDD505-2E9C-101B-9397-08002B2CF9AE}" pid="13" name="PresentationType">
    <vt:lpwstr>On Screen 16x9</vt:lpwstr>
  </property>
  <property fmtid="{D5CDD505-2E9C-101B-9397-08002B2CF9AE}" pid="14" name="Classification">
    <vt:lpwstr>Project related</vt:lpwstr>
  </property>
  <property fmtid="{D5CDD505-2E9C-101B-9397-08002B2CF9AE}" pid="15" name="Title2nd">
    <vt:lpwstr/>
  </property>
  <property fmtid="{D5CDD505-2E9C-101B-9397-08002B2CF9AE}" pid="16" name="PresentationText">
    <vt:lpwstr/>
  </property>
  <property fmtid="{D5CDD505-2E9C-101B-9397-08002B2CF9AE}" pid="17" name="ContentTypeId">
    <vt:lpwstr>0x0101007034F2358821BB48A167BD6684D51E99</vt:lpwstr>
  </property>
  <property fmtid="{D5CDD505-2E9C-101B-9397-08002B2CF9AE}" pid="18" name="MediaServiceImageTags">
    <vt:lpwstr/>
  </property>
</Properties>
</file>